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4"/>
  </p:sldMasterIdLst>
  <p:sldIdLst>
    <p:sldId id="298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AD5063-43F3-4085-9DD6-C5F4A45C478B}" v="48" dt="2025-04-23T01:25:36.9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vin A" userId="c7f64615fbd5716c" providerId="LiveId" clId="{48AD5063-43F3-4085-9DD6-C5F4A45C478B}"/>
    <pc:docChg chg="undo custSel addSld modSld modMainMaster">
      <pc:chgData name="Pravin A" userId="c7f64615fbd5716c" providerId="LiveId" clId="{48AD5063-43F3-4085-9DD6-C5F4A45C478B}" dt="2025-04-23T03:51:54.337" v="3399" actId="14100"/>
      <pc:docMkLst>
        <pc:docMk/>
      </pc:docMkLst>
      <pc:sldChg chg="modSp mod">
        <pc:chgData name="Pravin A" userId="c7f64615fbd5716c" providerId="LiveId" clId="{48AD5063-43F3-4085-9DD6-C5F4A45C478B}" dt="2025-04-20T02:14:57.201" v="1304"/>
        <pc:sldMkLst>
          <pc:docMk/>
          <pc:sldMk cId="193143965" sldId="298"/>
        </pc:sldMkLst>
        <pc:spChg chg="mod">
          <ac:chgData name="Pravin A" userId="c7f64615fbd5716c" providerId="LiveId" clId="{48AD5063-43F3-4085-9DD6-C5F4A45C478B}" dt="2025-04-20T02:14:57.201" v="1304"/>
          <ac:spMkLst>
            <pc:docMk/>
            <pc:sldMk cId="193143965" sldId="298"/>
            <ac:spMk id="3" creationId="{255E1F2F-E259-4EA8-9FFD-3A10AF541859}"/>
          </ac:spMkLst>
        </pc:spChg>
      </pc:sldChg>
      <pc:sldChg chg="addSp modSp mod">
        <pc:chgData name="Pravin A" userId="c7f64615fbd5716c" providerId="LiveId" clId="{48AD5063-43F3-4085-9DD6-C5F4A45C478B}" dt="2025-04-23T03:42:15.503" v="3392" actId="113"/>
        <pc:sldMkLst>
          <pc:docMk/>
          <pc:sldMk cId="3432927307" sldId="301"/>
        </pc:sldMkLst>
        <pc:spChg chg="mod">
          <ac:chgData name="Pravin A" userId="c7f64615fbd5716c" providerId="LiveId" clId="{48AD5063-43F3-4085-9DD6-C5F4A45C478B}" dt="2025-04-20T02:25:52.975" v="1498" actId="1076"/>
          <ac:spMkLst>
            <pc:docMk/>
            <pc:sldMk cId="3432927307" sldId="301"/>
            <ac:spMk id="2" creationId="{B7003A11-B2C6-007C-87B4-54822D1D6263}"/>
          </ac:spMkLst>
        </pc:spChg>
        <pc:spChg chg="mod">
          <ac:chgData name="Pravin A" userId="c7f64615fbd5716c" providerId="LiveId" clId="{48AD5063-43F3-4085-9DD6-C5F4A45C478B}" dt="2025-04-23T03:42:15.503" v="3392" actId="113"/>
          <ac:spMkLst>
            <pc:docMk/>
            <pc:sldMk cId="3432927307" sldId="301"/>
            <ac:spMk id="3" creationId="{4C05D5CE-0A2B-47E6-6DFC-1C7F2F44CD14}"/>
          </ac:spMkLst>
        </pc:spChg>
        <pc:picChg chg="mod">
          <ac:chgData name="Pravin A" userId="c7f64615fbd5716c" providerId="LiveId" clId="{48AD5063-43F3-4085-9DD6-C5F4A45C478B}" dt="2025-04-17T06:52:59.431" v="58" actId="14100"/>
          <ac:picMkLst>
            <pc:docMk/>
            <pc:sldMk cId="3432927307" sldId="301"/>
            <ac:picMk id="4" creationId="{716B7254-BBA2-CC93-4A34-5530D5474629}"/>
          </ac:picMkLst>
        </pc:picChg>
        <pc:cxnChg chg="add mod">
          <ac:chgData name="Pravin A" userId="c7f64615fbd5716c" providerId="LiveId" clId="{48AD5063-43F3-4085-9DD6-C5F4A45C478B}" dt="2025-04-20T02:26:01.855" v="1499" actId="1076"/>
          <ac:cxnSpMkLst>
            <pc:docMk/>
            <pc:sldMk cId="3432927307" sldId="301"/>
            <ac:cxnSpMk id="5" creationId="{B826F6D5-765F-8DC8-83D1-FB82F57226EB}"/>
          </ac:cxnSpMkLst>
        </pc:cxnChg>
      </pc:sldChg>
      <pc:sldChg chg="addSp delSp modSp mod">
        <pc:chgData name="Pravin A" userId="c7f64615fbd5716c" providerId="LiveId" clId="{48AD5063-43F3-4085-9DD6-C5F4A45C478B}" dt="2025-04-20T02:14:57.201" v="1304"/>
        <pc:sldMkLst>
          <pc:docMk/>
          <pc:sldMk cId="14842476" sldId="302"/>
        </pc:sldMkLst>
        <pc:spChg chg="mod">
          <ac:chgData name="Pravin A" userId="c7f64615fbd5716c" providerId="LiveId" clId="{48AD5063-43F3-4085-9DD6-C5F4A45C478B}" dt="2025-04-20T02:11:21.950" v="1289" actId="1076"/>
          <ac:spMkLst>
            <pc:docMk/>
            <pc:sldMk cId="14842476" sldId="302"/>
            <ac:spMk id="2" creationId="{EBE2596E-23FB-E018-A619-8A22B0E748CF}"/>
          </ac:spMkLst>
        </pc:spChg>
        <pc:graphicFrameChg chg="add mod">
          <ac:chgData name="Pravin A" userId="c7f64615fbd5716c" providerId="LiveId" clId="{48AD5063-43F3-4085-9DD6-C5F4A45C478B}" dt="2025-04-20T02:14:57.201" v="1304"/>
          <ac:graphicFrameMkLst>
            <pc:docMk/>
            <pc:sldMk cId="14842476" sldId="302"/>
            <ac:graphicFrameMk id="7" creationId="{099EC0F1-B8FE-5666-5DF1-05DE517A669F}"/>
          </ac:graphicFrameMkLst>
        </pc:graphicFrameChg>
        <pc:cxnChg chg="add mod">
          <ac:chgData name="Pravin A" userId="c7f64615fbd5716c" providerId="LiveId" clId="{48AD5063-43F3-4085-9DD6-C5F4A45C478B}" dt="2025-04-20T02:11:14.974" v="1288" actId="1076"/>
          <ac:cxnSpMkLst>
            <pc:docMk/>
            <pc:sldMk cId="14842476" sldId="302"/>
            <ac:cxnSpMk id="9" creationId="{0A12C445-3971-981C-9230-1452414B8ED1}"/>
          </ac:cxnSpMkLst>
        </pc:cxnChg>
      </pc:sldChg>
      <pc:sldChg chg="addSp delSp modSp new mod">
        <pc:chgData name="Pravin A" userId="c7f64615fbd5716c" providerId="LiveId" clId="{48AD5063-43F3-4085-9DD6-C5F4A45C478B}" dt="2025-04-20T02:53:25.929" v="1808" actId="1076"/>
        <pc:sldMkLst>
          <pc:docMk/>
          <pc:sldMk cId="2974915106" sldId="303"/>
        </pc:sldMkLst>
        <pc:spChg chg="mod">
          <ac:chgData name="Pravin A" userId="c7f64615fbd5716c" providerId="LiveId" clId="{48AD5063-43F3-4085-9DD6-C5F4A45C478B}" dt="2025-04-20T02:14:57.201" v="1304"/>
          <ac:spMkLst>
            <pc:docMk/>
            <pc:sldMk cId="2974915106" sldId="303"/>
            <ac:spMk id="2" creationId="{F20DECA6-70A6-CB7B-02EB-B138FF3FD510}"/>
          </ac:spMkLst>
        </pc:spChg>
        <pc:spChg chg="add mod">
          <ac:chgData name="Pravin A" userId="c7f64615fbd5716c" providerId="LiveId" clId="{48AD5063-43F3-4085-9DD6-C5F4A45C478B}" dt="2025-04-19T07:07:42.388" v="1250" actId="6549"/>
          <ac:spMkLst>
            <pc:docMk/>
            <pc:sldMk cId="2974915106" sldId="303"/>
            <ac:spMk id="5" creationId="{94C085BC-4A22-689C-B3AE-CDCA72A3DFD5}"/>
          </ac:spMkLst>
        </pc:spChg>
        <pc:spChg chg="add mod">
          <ac:chgData name="Pravin A" userId="c7f64615fbd5716c" providerId="LiveId" clId="{48AD5063-43F3-4085-9DD6-C5F4A45C478B}" dt="2025-04-19T07:01:09.461" v="1217" actId="1076"/>
          <ac:spMkLst>
            <pc:docMk/>
            <pc:sldMk cId="2974915106" sldId="303"/>
            <ac:spMk id="8" creationId="{5561A208-251D-F153-AC40-D0B448F74B5C}"/>
          </ac:spMkLst>
        </pc:spChg>
        <pc:spChg chg="add mod">
          <ac:chgData name="Pravin A" userId="c7f64615fbd5716c" providerId="LiveId" clId="{48AD5063-43F3-4085-9DD6-C5F4A45C478B}" dt="2025-04-19T06:57:54.929" v="947" actId="255"/>
          <ac:spMkLst>
            <pc:docMk/>
            <pc:sldMk cId="2974915106" sldId="303"/>
            <ac:spMk id="12" creationId="{3F938EEF-D725-8659-B797-25DCB46FAD58}"/>
          </ac:spMkLst>
        </pc:spChg>
        <pc:spChg chg="add mod">
          <ac:chgData name="Pravin A" userId="c7f64615fbd5716c" providerId="LiveId" clId="{48AD5063-43F3-4085-9DD6-C5F4A45C478B}" dt="2025-04-19T07:00:12.439" v="973" actId="14100"/>
          <ac:spMkLst>
            <pc:docMk/>
            <pc:sldMk cId="2974915106" sldId="303"/>
            <ac:spMk id="13" creationId="{64D050FC-E848-EA41-AAC3-22205983861D}"/>
          </ac:spMkLst>
        </pc:spChg>
        <pc:spChg chg="add mod">
          <ac:chgData name="Pravin A" userId="c7f64615fbd5716c" providerId="LiveId" clId="{48AD5063-43F3-4085-9DD6-C5F4A45C478B}" dt="2025-04-19T07:01:12.477" v="1218" actId="1076"/>
          <ac:spMkLst>
            <pc:docMk/>
            <pc:sldMk cId="2974915106" sldId="303"/>
            <ac:spMk id="14" creationId="{0C8D73FE-ECA5-449E-99AC-546205C781C4}"/>
          </ac:spMkLst>
        </pc:spChg>
        <pc:spChg chg="add mod">
          <ac:chgData name="Pravin A" userId="c7f64615fbd5716c" providerId="LiveId" clId="{48AD5063-43F3-4085-9DD6-C5F4A45C478B}" dt="2025-04-19T06:52:35.552" v="821" actId="14100"/>
          <ac:spMkLst>
            <pc:docMk/>
            <pc:sldMk cId="2974915106" sldId="303"/>
            <ac:spMk id="15" creationId="{0CF86D53-6F53-B9E8-ED28-307BA7987DE6}"/>
          </ac:spMkLst>
        </pc:spChg>
        <pc:spChg chg="add mod">
          <ac:chgData name="Pravin A" userId="c7f64615fbd5716c" providerId="LiveId" clId="{48AD5063-43F3-4085-9DD6-C5F4A45C478B}" dt="2025-04-19T06:49:07.029" v="760" actId="1076"/>
          <ac:spMkLst>
            <pc:docMk/>
            <pc:sldMk cId="2974915106" sldId="303"/>
            <ac:spMk id="16" creationId="{C5508CAD-6083-414E-FD97-A34AD86EC3E1}"/>
          </ac:spMkLst>
        </pc:spChg>
        <pc:spChg chg="add mod">
          <ac:chgData name="Pravin A" userId="c7f64615fbd5716c" providerId="LiveId" clId="{48AD5063-43F3-4085-9DD6-C5F4A45C478B}" dt="2025-04-19T07:00:56.605" v="1214" actId="1076"/>
          <ac:spMkLst>
            <pc:docMk/>
            <pc:sldMk cId="2974915106" sldId="303"/>
            <ac:spMk id="17" creationId="{8228030F-D4EF-3CB6-C804-C4124230EDD7}"/>
          </ac:spMkLst>
        </pc:spChg>
        <pc:spChg chg="add mod">
          <ac:chgData name="Pravin A" userId="c7f64615fbd5716c" providerId="LiveId" clId="{48AD5063-43F3-4085-9DD6-C5F4A45C478B}" dt="2025-04-20T01:50:26.370" v="1251" actId="6549"/>
          <ac:spMkLst>
            <pc:docMk/>
            <pc:sldMk cId="2974915106" sldId="303"/>
            <ac:spMk id="18" creationId="{9B6939C1-51D5-59D4-88CC-CF0B94BEADFD}"/>
          </ac:spMkLst>
        </pc:spChg>
        <pc:spChg chg="add mod">
          <ac:chgData name="Pravin A" userId="c7f64615fbd5716c" providerId="LiveId" clId="{48AD5063-43F3-4085-9DD6-C5F4A45C478B}" dt="2025-04-19T07:01:59.101" v="1240" actId="1076"/>
          <ac:spMkLst>
            <pc:docMk/>
            <pc:sldMk cId="2974915106" sldId="303"/>
            <ac:spMk id="19" creationId="{CC6F52CA-152B-CD2F-B603-701722B67BDC}"/>
          </ac:spMkLst>
        </pc:spChg>
        <pc:graphicFrameChg chg="add mod">
          <ac:chgData name="Pravin A" userId="c7f64615fbd5716c" providerId="LiveId" clId="{48AD5063-43F3-4085-9DD6-C5F4A45C478B}" dt="2025-04-19T07:01:05.177" v="1216" actId="14100"/>
          <ac:graphicFrameMkLst>
            <pc:docMk/>
            <pc:sldMk cId="2974915106" sldId="303"/>
            <ac:graphicFrameMk id="4" creationId="{BB8D7948-8846-54EF-68FE-991CFCC2E7A2}"/>
          </ac:graphicFrameMkLst>
        </pc:graphicFrameChg>
        <pc:cxnChg chg="add mod">
          <ac:chgData name="Pravin A" userId="c7f64615fbd5716c" providerId="LiveId" clId="{48AD5063-43F3-4085-9DD6-C5F4A45C478B}" dt="2025-04-20T02:53:25.929" v="1808" actId="1076"/>
          <ac:cxnSpMkLst>
            <pc:docMk/>
            <pc:sldMk cId="2974915106" sldId="303"/>
            <ac:cxnSpMk id="20" creationId="{4ADA05DD-9E87-8A6B-E144-63FC0BEB8B86}"/>
          </ac:cxnSpMkLst>
        </pc:cxnChg>
      </pc:sldChg>
      <pc:sldChg chg="addSp modSp new mod setBg">
        <pc:chgData name="Pravin A" userId="c7f64615fbd5716c" providerId="LiveId" clId="{48AD5063-43F3-4085-9DD6-C5F4A45C478B}" dt="2025-04-20T06:12:28.422" v="2565" actId="1076"/>
        <pc:sldMkLst>
          <pc:docMk/>
          <pc:sldMk cId="2004930606" sldId="304"/>
        </pc:sldMkLst>
        <pc:spChg chg="mod">
          <ac:chgData name="Pravin A" userId="c7f64615fbd5716c" providerId="LiveId" clId="{48AD5063-43F3-4085-9DD6-C5F4A45C478B}" dt="2025-04-20T02:07:23.243" v="1276" actId="27636"/>
          <ac:spMkLst>
            <pc:docMk/>
            <pc:sldMk cId="2004930606" sldId="304"/>
            <ac:spMk id="2" creationId="{866747F9-4DE0-DCD6-E3D4-77CD4A2294C7}"/>
          </ac:spMkLst>
        </pc:spChg>
        <pc:spChg chg="mod">
          <ac:chgData name="Pravin A" userId="c7f64615fbd5716c" providerId="LiveId" clId="{48AD5063-43F3-4085-9DD6-C5F4A45C478B}" dt="2025-04-20T02:30:45.447" v="1530" actId="14100"/>
          <ac:spMkLst>
            <pc:docMk/>
            <pc:sldMk cId="2004930606" sldId="304"/>
            <ac:spMk id="3" creationId="{DC0A9074-9128-371B-B341-645A984F5346}"/>
          </ac:spMkLst>
        </pc:spChg>
        <pc:picChg chg="add mod">
          <ac:chgData name="Pravin A" userId="c7f64615fbd5716c" providerId="LiveId" clId="{48AD5063-43F3-4085-9DD6-C5F4A45C478B}" dt="2025-04-20T02:30:12.807" v="1526" actId="14100"/>
          <ac:picMkLst>
            <pc:docMk/>
            <pc:sldMk cId="2004930606" sldId="304"/>
            <ac:picMk id="5" creationId="{01218AF7-CDB7-F5C8-5DE6-F354D595E12E}"/>
          </ac:picMkLst>
        </pc:picChg>
        <pc:cxnChg chg="add mod">
          <ac:chgData name="Pravin A" userId="c7f64615fbd5716c" providerId="LiveId" clId="{48AD5063-43F3-4085-9DD6-C5F4A45C478B}" dt="2025-04-20T06:12:28.422" v="2565" actId="1076"/>
          <ac:cxnSpMkLst>
            <pc:docMk/>
            <pc:sldMk cId="2004930606" sldId="304"/>
            <ac:cxnSpMk id="6" creationId="{BE7D9907-D5E8-DAD6-A972-561EE3CBB497}"/>
          </ac:cxnSpMkLst>
        </pc:cxnChg>
      </pc:sldChg>
      <pc:sldChg chg="addSp modSp new mod">
        <pc:chgData name="Pravin A" userId="c7f64615fbd5716c" providerId="LiveId" clId="{48AD5063-43F3-4085-9DD6-C5F4A45C478B}" dt="2025-04-20T02:44:32.306" v="1794" actId="20577"/>
        <pc:sldMkLst>
          <pc:docMk/>
          <pc:sldMk cId="2869631387" sldId="305"/>
        </pc:sldMkLst>
        <pc:spChg chg="mod">
          <ac:chgData name="Pravin A" userId="c7f64615fbd5716c" providerId="LiveId" clId="{48AD5063-43F3-4085-9DD6-C5F4A45C478B}" dt="2025-04-20T02:37:19.656" v="1561" actId="27636"/>
          <ac:spMkLst>
            <pc:docMk/>
            <pc:sldMk cId="2869631387" sldId="305"/>
            <ac:spMk id="2" creationId="{7822A9AC-E1B4-62AF-D2F4-7B5AF7AC1244}"/>
          </ac:spMkLst>
        </pc:spChg>
        <pc:spChg chg="mod">
          <ac:chgData name="Pravin A" userId="c7f64615fbd5716c" providerId="LiveId" clId="{48AD5063-43F3-4085-9DD6-C5F4A45C478B}" dt="2025-04-20T02:44:32.306" v="1794" actId="20577"/>
          <ac:spMkLst>
            <pc:docMk/>
            <pc:sldMk cId="2869631387" sldId="305"/>
            <ac:spMk id="3" creationId="{74F660CA-8FC7-09FA-8F30-6796CE71F33C}"/>
          </ac:spMkLst>
        </pc:spChg>
        <pc:picChg chg="add mod">
          <ac:chgData name="Pravin A" userId="c7f64615fbd5716c" providerId="LiveId" clId="{48AD5063-43F3-4085-9DD6-C5F4A45C478B}" dt="2025-04-20T02:38:52.663" v="1572" actId="14100"/>
          <ac:picMkLst>
            <pc:docMk/>
            <pc:sldMk cId="2869631387" sldId="305"/>
            <ac:picMk id="5" creationId="{EC0FA546-3F6D-7453-FFDB-CF43E14D5799}"/>
          </ac:picMkLst>
        </pc:picChg>
      </pc:sldChg>
      <pc:sldChg chg="addSp modSp new mod">
        <pc:chgData name="Pravin A" userId="c7f64615fbd5716c" providerId="LiveId" clId="{48AD5063-43F3-4085-9DD6-C5F4A45C478B}" dt="2025-04-20T06:12:09.175" v="2563" actId="1076"/>
        <pc:sldMkLst>
          <pc:docMk/>
          <pc:sldMk cId="78873896" sldId="306"/>
        </pc:sldMkLst>
        <pc:spChg chg="mod">
          <ac:chgData name="Pravin A" userId="c7f64615fbd5716c" providerId="LiveId" clId="{48AD5063-43F3-4085-9DD6-C5F4A45C478B}" dt="2025-04-20T03:17:50.999" v="2266" actId="14100"/>
          <ac:spMkLst>
            <pc:docMk/>
            <pc:sldMk cId="78873896" sldId="306"/>
            <ac:spMk id="2" creationId="{C0B3527C-B9DB-D9D5-93CB-C5104F16AC43}"/>
          </ac:spMkLst>
        </pc:spChg>
        <pc:spChg chg="mod">
          <ac:chgData name="Pravin A" userId="c7f64615fbd5716c" providerId="LiveId" clId="{48AD5063-43F3-4085-9DD6-C5F4A45C478B}" dt="2025-04-20T03:01:47.841" v="2257" actId="20577"/>
          <ac:spMkLst>
            <pc:docMk/>
            <pc:sldMk cId="78873896" sldId="306"/>
            <ac:spMk id="3" creationId="{C07A8E4C-174E-D7DB-D3F5-745FDED76EB4}"/>
          </ac:spMkLst>
        </pc:spChg>
        <pc:picChg chg="add mod">
          <ac:chgData name="Pravin A" userId="c7f64615fbd5716c" providerId="LiveId" clId="{48AD5063-43F3-4085-9DD6-C5F4A45C478B}" dt="2025-04-20T06:11:43.126" v="2561" actId="14100"/>
          <ac:picMkLst>
            <pc:docMk/>
            <pc:sldMk cId="78873896" sldId="306"/>
            <ac:picMk id="5" creationId="{981B2C45-2649-D2ED-012B-6163888A3B9C}"/>
          </ac:picMkLst>
        </pc:picChg>
        <pc:cxnChg chg="add mod">
          <ac:chgData name="Pravin A" userId="c7f64615fbd5716c" providerId="LiveId" clId="{48AD5063-43F3-4085-9DD6-C5F4A45C478B}" dt="2025-04-20T06:12:09.175" v="2563" actId="1076"/>
          <ac:cxnSpMkLst>
            <pc:docMk/>
            <pc:sldMk cId="78873896" sldId="306"/>
            <ac:cxnSpMk id="6" creationId="{1AD59FEC-2C19-6FCE-4F41-FBFCAFD20F83}"/>
          </ac:cxnSpMkLst>
        </pc:cxnChg>
      </pc:sldChg>
      <pc:sldChg chg="addSp modSp new mod">
        <pc:chgData name="Pravin A" userId="c7f64615fbd5716c" providerId="LiveId" clId="{48AD5063-43F3-4085-9DD6-C5F4A45C478B}" dt="2025-04-20T05:57:53.878" v="2560" actId="1076"/>
        <pc:sldMkLst>
          <pc:docMk/>
          <pc:sldMk cId="3571323858" sldId="307"/>
        </pc:sldMkLst>
        <pc:spChg chg="mod">
          <ac:chgData name="Pravin A" userId="c7f64615fbd5716c" providerId="LiveId" clId="{48AD5063-43F3-4085-9DD6-C5F4A45C478B}" dt="2025-04-20T03:17:14.787" v="2262" actId="1076"/>
          <ac:spMkLst>
            <pc:docMk/>
            <pc:sldMk cId="3571323858" sldId="307"/>
            <ac:spMk id="2" creationId="{DBE9E101-7A2F-787E-0C47-3E33A9F1A54F}"/>
          </ac:spMkLst>
        </pc:spChg>
        <pc:spChg chg="mod">
          <ac:chgData name="Pravin A" userId="c7f64615fbd5716c" providerId="LiveId" clId="{48AD5063-43F3-4085-9DD6-C5F4A45C478B}" dt="2025-04-20T05:57:34.572" v="2558" actId="1076"/>
          <ac:spMkLst>
            <pc:docMk/>
            <pc:sldMk cId="3571323858" sldId="307"/>
            <ac:spMk id="3" creationId="{3BB21B36-CF27-C627-9D8F-80055C984484}"/>
          </ac:spMkLst>
        </pc:spChg>
        <pc:picChg chg="add mod">
          <ac:chgData name="Pravin A" userId="c7f64615fbd5716c" providerId="LiveId" clId="{48AD5063-43F3-4085-9DD6-C5F4A45C478B}" dt="2025-04-20T05:57:30.237" v="2557" actId="1076"/>
          <ac:picMkLst>
            <pc:docMk/>
            <pc:sldMk cId="3571323858" sldId="307"/>
            <ac:picMk id="5" creationId="{1F6A4974-B21C-318A-2CDD-55ABB1172563}"/>
          </ac:picMkLst>
        </pc:picChg>
        <pc:cxnChg chg="add mod">
          <ac:chgData name="Pravin A" userId="c7f64615fbd5716c" providerId="LiveId" clId="{48AD5063-43F3-4085-9DD6-C5F4A45C478B}" dt="2025-04-20T05:57:53.878" v="2560" actId="1076"/>
          <ac:cxnSpMkLst>
            <pc:docMk/>
            <pc:sldMk cId="3571323858" sldId="307"/>
            <ac:cxnSpMk id="6" creationId="{73015495-60F8-28A7-BAD7-F342D056B772}"/>
          </ac:cxnSpMkLst>
        </pc:cxnChg>
      </pc:sldChg>
      <pc:sldChg chg="addSp delSp modSp new mod">
        <pc:chgData name="Pravin A" userId="c7f64615fbd5716c" providerId="LiveId" clId="{48AD5063-43F3-4085-9DD6-C5F4A45C478B}" dt="2025-04-20T06:42:46.162" v="2888" actId="5793"/>
        <pc:sldMkLst>
          <pc:docMk/>
          <pc:sldMk cId="3367784491" sldId="308"/>
        </pc:sldMkLst>
        <pc:spChg chg="mod">
          <ac:chgData name="Pravin A" userId="c7f64615fbd5716c" providerId="LiveId" clId="{48AD5063-43F3-4085-9DD6-C5F4A45C478B}" dt="2025-04-20T06:21:49.952" v="2584" actId="27636"/>
          <ac:spMkLst>
            <pc:docMk/>
            <pc:sldMk cId="3367784491" sldId="308"/>
            <ac:spMk id="2" creationId="{40133599-679E-54D5-0BAF-34C4A06A8737}"/>
          </ac:spMkLst>
        </pc:spChg>
        <pc:spChg chg="mod">
          <ac:chgData name="Pravin A" userId="c7f64615fbd5716c" providerId="LiveId" clId="{48AD5063-43F3-4085-9DD6-C5F4A45C478B}" dt="2025-04-20T06:42:46.162" v="2888" actId="5793"/>
          <ac:spMkLst>
            <pc:docMk/>
            <pc:sldMk cId="3367784491" sldId="308"/>
            <ac:spMk id="3" creationId="{8B608F86-BAA2-2E9E-7989-42D84B370FC5}"/>
          </ac:spMkLst>
        </pc:spChg>
        <pc:picChg chg="add mod">
          <ac:chgData name="Pravin A" userId="c7f64615fbd5716c" providerId="LiveId" clId="{48AD5063-43F3-4085-9DD6-C5F4A45C478B}" dt="2025-04-20T06:39:32.811" v="2872" actId="14100"/>
          <ac:picMkLst>
            <pc:docMk/>
            <pc:sldMk cId="3367784491" sldId="308"/>
            <ac:picMk id="5" creationId="{07E04041-ACDF-0719-1819-E5F624BBAA13}"/>
          </ac:picMkLst>
        </pc:picChg>
        <pc:cxnChg chg="add mod">
          <ac:chgData name="Pravin A" userId="c7f64615fbd5716c" providerId="LiveId" clId="{48AD5063-43F3-4085-9DD6-C5F4A45C478B}" dt="2025-04-20T06:42:37.816" v="2887" actId="14100"/>
          <ac:cxnSpMkLst>
            <pc:docMk/>
            <pc:sldMk cId="3367784491" sldId="308"/>
            <ac:cxnSpMk id="8" creationId="{25075351-55E5-3B48-9CC6-3F29625C9C4E}"/>
          </ac:cxnSpMkLst>
        </pc:cxnChg>
      </pc:sldChg>
      <pc:sldChg chg="addSp delSp modSp new mod">
        <pc:chgData name="Pravin A" userId="c7f64615fbd5716c" providerId="LiveId" clId="{48AD5063-43F3-4085-9DD6-C5F4A45C478B}" dt="2025-04-23T03:51:54.337" v="3399" actId="14100"/>
        <pc:sldMkLst>
          <pc:docMk/>
          <pc:sldMk cId="1015777163" sldId="309"/>
        </pc:sldMkLst>
        <pc:spChg chg="add del mod">
          <ac:chgData name="Pravin A" userId="c7f64615fbd5716c" providerId="LiveId" clId="{48AD5063-43F3-4085-9DD6-C5F4A45C478B}" dt="2025-04-20T06:51:00.289" v="2915" actId="27636"/>
          <ac:spMkLst>
            <pc:docMk/>
            <pc:sldMk cId="1015777163" sldId="309"/>
            <ac:spMk id="2" creationId="{7E847FAF-C867-A1AF-93A8-386252E8CBC7}"/>
          </ac:spMkLst>
        </pc:spChg>
        <pc:spChg chg="mod">
          <ac:chgData name="Pravin A" userId="c7f64615fbd5716c" providerId="LiveId" clId="{48AD5063-43F3-4085-9DD6-C5F4A45C478B}" dt="2025-04-23T03:41:11.465" v="3391"/>
          <ac:spMkLst>
            <pc:docMk/>
            <pc:sldMk cId="1015777163" sldId="309"/>
            <ac:spMk id="3" creationId="{E96C9D89-EBED-19C6-FD7A-077259BE5219}"/>
          </ac:spMkLst>
        </pc:spChg>
        <pc:picChg chg="add mod">
          <ac:chgData name="Pravin A" userId="c7f64615fbd5716c" providerId="LiveId" clId="{48AD5063-43F3-4085-9DD6-C5F4A45C478B}" dt="2025-04-23T03:51:54.337" v="3399" actId="14100"/>
          <ac:picMkLst>
            <pc:docMk/>
            <pc:sldMk cId="1015777163" sldId="309"/>
            <ac:picMk id="9" creationId="{C311677A-95AC-5057-BFA7-A532E30B8E15}"/>
          </ac:picMkLst>
        </pc:picChg>
        <pc:cxnChg chg="add mod">
          <ac:chgData name="Pravin A" userId="c7f64615fbd5716c" providerId="LiveId" clId="{48AD5063-43F3-4085-9DD6-C5F4A45C478B}" dt="2025-04-23T01:25:40.644" v="3275" actId="1076"/>
          <ac:cxnSpMkLst>
            <pc:docMk/>
            <pc:sldMk cId="1015777163" sldId="309"/>
            <ac:cxnSpMk id="7" creationId="{DADF741D-9F8E-372A-C104-A832247C9DA3}"/>
          </ac:cxnSpMkLst>
        </pc:cxnChg>
      </pc:sldChg>
      <pc:sldMasterChg chg="modSldLayout">
        <pc:chgData name="Pravin A" userId="c7f64615fbd5716c" providerId="LiveId" clId="{48AD5063-43F3-4085-9DD6-C5F4A45C478B}" dt="2025-04-17T06:18:04.184" v="0" actId="478"/>
        <pc:sldMasterMkLst>
          <pc:docMk/>
          <pc:sldMasterMk cId="3595686043" sldId="2147483711"/>
        </pc:sldMasterMkLst>
        <pc:sldLayoutChg chg="delSp mod">
          <pc:chgData name="Pravin A" userId="c7f64615fbd5716c" providerId="LiveId" clId="{48AD5063-43F3-4085-9DD6-C5F4A45C478B}" dt="2025-04-17T06:18:04.184" v="0" actId="478"/>
          <pc:sldLayoutMkLst>
            <pc:docMk/>
            <pc:sldMasterMk cId="3595686043" sldId="2147483711"/>
            <pc:sldLayoutMk cId="1856530490" sldId="2147483713"/>
          </pc:sldLayoutMkLst>
        </pc:sldLayoutChg>
      </pc:sldMasterChg>
      <pc:sldMasterChg chg="modSldLayout">
        <pc:chgData name="Pravin A" userId="c7f64615fbd5716c" providerId="LiveId" clId="{48AD5063-43F3-4085-9DD6-C5F4A45C478B}" dt="2025-04-20T02:08:17.184" v="1277" actId="478"/>
        <pc:sldMasterMkLst>
          <pc:docMk/>
          <pc:sldMasterMk cId="1066279420" sldId="2147483723"/>
        </pc:sldMasterMkLst>
        <pc:sldLayoutChg chg="delSp mod">
          <pc:chgData name="Pravin A" userId="c7f64615fbd5716c" providerId="LiveId" clId="{48AD5063-43F3-4085-9DD6-C5F4A45C478B}" dt="2025-04-20T02:08:17.184" v="1277" actId="478"/>
          <pc:sldLayoutMkLst>
            <pc:docMk/>
            <pc:sldMasterMk cId="1066279420" sldId="2147483723"/>
            <pc:sldLayoutMk cId="1495460152" sldId="2147483725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image" Target="../media/image4.jpg"/><Relationship Id="rId4" Type="http://schemas.openxmlformats.org/officeDocument/2006/relationships/image" Target="../media/image7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image" Target="../media/image4.jpg"/><Relationship Id="rId4" Type="http://schemas.openxmlformats.org/officeDocument/2006/relationships/image" Target="../media/image7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png"/><Relationship Id="rId4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119E0-B3D4-403A-A8C8-1023D080118E}" type="doc">
      <dgm:prSet loTypeId="urn:microsoft.com/office/officeart/2005/8/layout/hList7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C9D1C7E-E2AF-46D0-9F58-0FE18E4C4BCC}">
      <dgm:prSet/>
      <dgm:spPr/>
      <dgm:t>
        <a:bodyPr/>
        <a:lstStyle/>
        <a:p>
          <a:r>
            <a:rPr lang="en-IN"/>
            <a:t>Demand Dip</a:t>
          </a:r>
        </a:p>
      </dgm:t>
    </dgm:pt>
    <dgm:pt modelId="{07C8BB39-8128-4D05-A6FC-30817E220842}" type="parTrans" cxnId="{12774F14-C6DF-4D15-9DC8-68D67C97AB19}">
      <dgm:prSet/>
      <dgm:spPr/>
      <dgm:t>
        <a:bodyPr/>
        <a:lstStyle/>
        <a:p>
          <a:endParaRPr lang="en-IN"/>
        </a:p>
      </dgm:t>
    </dgm:pt>
    <dgm:pt modelId="{1641EB91-FF9B-498F-B412-30744BD1886A}" type="sibTrans" cxnId="{12774F14-C6DF-4D15-9DC8-68D67C97AB19}">
      <dgm:prSet/>
      <dgm:spPr/>
      <dgm:t>
        <a:bodyPr/>
        <a:lstStyle/>
        <a:p>
          <a:endParaRPr lang="en-IN"/>
        </a:p>
      </dgm:t>
    </dgm:pt>
    <dgm:pt modelId="{44780CDF-E8FF-430A-B363-458C8D8CF9EA}">
      <dgm:prSet/>
      <dgm:spPr/>
      <dgm:t>
        <a:bodyPr/>
        <a:lstStyle/>
        <a:p>
          <a:r>
            <a:rPr lang="en-IN" dirty="0"/>
            <a:t>Enquiries not converting to Enrolments</a:t>
          </a:r>
        </a:p>
      </dgm:t>
    </dgm:pt>
    <dgm:pt modelId="{D824DD55-4857-4F7F-B3EE-076DFD453CB9}" type="parTrans" cxnId="{D660C419-D680-4047-B802-52D7FAA8865C}">
      <dgm:prSet/>
      <dgm:spPr/>
      <dgm:t>
        <a:bodyPr/>
        <a:lstStyle/>
        <a:p>
          <a:endParaRPr lang="en-IN"/>
        </a:p>
      </dgm:t>
    </dgm:pt>
    <dgm:pt modelId="{648CCC44-3411-4482-BE5F-7078194E248D}" type="sibTrans" cxnId="{D660C419-D680-4047-B802-52D7FAA8865C}">
      <dgm:prSet/>
      <dgm:spPr/>
      <dgm:t>
        <a:bodyPr/>
        <a:lstStyle/>
        <a:p>
          <a:endParaRPr lang="en-IN"/>
        </a:p>
      </dgm:t>
    </dgm:pt>
    <dgm:pt modelId="{0A17D8B7-F5B5-4435-A2D4-09D3A660B588}">
      <dgm:prSet/>
      <dgm:spPr/>
      <dgm:t>
        <a:bodyPr/>
        <a:lstStyle/>
        <a:p>
          <a:r>
            <a:rPr lang="en-IN" dirty="0"/>
            <a:t>Loss of revenue</a:t>
          </a:r>
        </a:p>
      </dgm:t>
    </dgm:pt>
    <dgm:pt modelId="{24609E38-39E8-4778-BEE4-57D8A1710017}" type="parTrans" cxnId="{0F11EC51-EBDC-4431-8645-D3129A4E4686}">
      <dgm:prSet/>
      <dgm:spPr/>
      <dgm:t>
        <a:bodyPr/>
        <a:lstStyle/>
        <a:p>
          <a:endParaRPr lang="en-IN"/>
        </a:p>
      </dgm:t>
    </dgm:pt>
    <dgm:pt modelId="{7484516F-D031-4BFE-BB8A-E2F8013EAEC2}" type="sibTrans" cxnId="{0F11EC51-EBDC-4431-8645-D3129A4E4686}">
      <dgm:prSet/>
      <dgm:spPr/>
      <dgm:t>
        <a:bodyPr/>
        <a:lstStyle/>
        <a:p>
          <a:endParaRPr lang="en-IN"/>
        </a:p>
      </dgm:t>
    </dgm:pt>
    <dgm:pt modelId="{ED15A263-53F9-47DC-857D-F3E216748F98}">
      <dgm:prSet/>
      <dgm:spPr/>
      <dgm:t>
        <a:bodyPr/>
        <a:lstStyle/>
        <a:p>
          <a:r>
            <a:rPr lang="en-IN"/>
            <a:t>Change in business landscape</a:t>
          </a:r>
        </a:p>
      </dgm:t>
    </dgm:pt>
    <dgm:pt modelId="{5D3EA795-6700-42CE-B66C-32E0B546FABE}" type="parTrans" cxnId="{234A1D68-8D03-4E0D-B3A6-E6B643BD76AF}">
      <dgm:prSet/>
      <dgm:spPr/>
      <dgm:t>
        <a:bodyPr/>
        <a:lstStyle/>
        <a:p>
          <a:endParaRPr lang="en-IN"/>
        </a:p>
      </dgm:t>
    </dgm:pt>
    <dgm:pt modelId="{72E694C1-7125-4E7A-BA1E-8C7A962BFA77}" type="sibTrans" cxnId="{234A1D68-8D03-4E0D-B3A6-E6B643BD76AF}">
      <dgm:prSet/>
      <dgm:spPr/>
      <dgm:t>
        <a:bodyPr/>
        <a:lstStyle/>
        <a:p>
          <a:endParaRPr lang="en-IN"/>
        </a:p>
      </dgm:t>
    </dgm:pt>
    <dgm:pt modelId="{0BB4BA1F-C18C-451F-AEFA-8E65915DB178}" type="pres">
      <dgm:prSet presAssocID="{2A2119E0-B3D4-403A-A8C8-1023D080118E}" presName="Name0" presStyleCnt="0">
        <dgm:presLayoutVars>
          <dgm:dir/>
          <dgm:resizeHandles val="exact"/>
        </dgm:presLayoutVars>
      </dgm:prSet>
      <dgm:spPr/>
    </dgm:pt>
    <dgm:pt modelId="{BAA7F65D-D489-4912-9BC3-903A8DB84BEE}" type="pres">
      <dgm:prSet presAssocID="{2A2119E0-B3D4-403A-A8C8-1023D080118E}" presName="fgShape" presStyleLbl="fgShp" presStyleIdx="0" presStyleCnt="1"/>
      <dgm:spPr/>
    </dgm:pt>
    <dgm:pt modelId="{430579B9-D5D5-410B-8113-D9913DBD1971}" type="pres">
      <dgm:prSet presAssocID="{2A2119E0-B3D4-403A-A8C8-1023D080118E}" presName="linComp" presStyleCnt="0"/>
      <dgm:spPr/>
    </dgm:pt>
    <dgm:pt modelId="{2E6F2611-ADA2-4C87-97EF-A039198BF447}" type="pres">
      <dgm:prSet presAssocID="{FC9D1C7E-E2AF-46D0-9F58-0FE18E4C4BCC}" presName="compNode" presStyleCnt="0"/>
      <dgm:spPr/>
    </dgm:pt>
    <dgm:pt modelId="{F3C07EBF-5DBC-4AE4-B045-0D67C58E3272}" type="pres">
      <dgm:prSet presAssocID="{FC9D1C7E-E2AF-46D0-9F58-0FE18E4C4BCC}" presName="bkgdShape" presStyleLbl="node1" presStyleIdx="0" presStyleCnt="4"/>
      <dgm:spPr/>
    </dgm:pt>
    <dgm:pt modelId="{B4519C6A-6E77-4C8E-9FCD-2D1610F41401}" type="pres">
      <dgm:prSet presAssocID="{FC9D1C7E-E2AF-46D0-9F58-0FE18E4C4BCC}" presName="nodeTx" presStyleLbl="node1" presStyleIdx="0" presStyleCnt="4">
        <dgm:presLayoutVars>
          <dgm:bulletEnabled val="1"/>
        </dgm:presLayoutVars>
      </dgm:prSet>
      <dgm:spPr/>
    </dgm:pt>
    <dgm:pt modelId="{88F67F5C-CE78-4F39-BCC6-8BBF0F8FBE38}" type="pres">
      <dgm:prSet presAssocID="{FC9D1C7E-E2AF-46D0-9F58-0FE18E4C4BCC}" presName="invisiNode" presStyleLbl="node1" presStyleIdx="0" presStyleCnt="4"/>
      <dgm:spPr/>
    </dgm:pt>
    <dgm:pt modelId="{BE037E81-7149-4207-B3C5-CB4DFAB7B089}" type="pres">
      <dgm:prSet presAssocID="{FC9D1C7E-E2AF-46D0-9F58-0FE18E4C4BCC}" presName="imagNode" presStyleLbl="f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8A26E14D-FFA7-4F9A-9A1F-70F87C2FEB15}" type="pres">
      <dgm:prSet presAssocID="{1641EB91-FF9B-498F-B412-30744BD1886A}" presName="sibTrans" presStyleLbl="sibTrans2D1" presStyleIdx="0" presStyleCnt="0"/>
      <dgm:spPr/>
    </dgm:pt>
    <dgm:pt modelId="{AE7F0939-AFF8-4BE1-8ECA-28F95DFAB560}" type="pres">
      <dgm:prSet presAssocID="{44780CDF-E8FF-430A-B363-458C8D8CF9EA}" presName="compNode" presStyleCnt="0"/>
      <dgm:spPr/>
    </dgm:pt>
    <dgm:pt modelId="{1840AE60-D58B-4A8B-8A01-665D48F49122}" type="pres">
      <dgm:prSet presAssocID="{44780CDF-E8FF-430A-B363-458C8D8CF9EA}" presName="bkgdShape" presStyleLbl="node1" presStyleIdx="1" presStyleCnt="4"/>
      <dgm:spPr/>
    </dgm:pt>
    <dgm:pt modelId="{46D1DF2A-EE90-418B-9697-6F487A25A392}" type="pres">
      <dgm:prSet presAssocID="{44780CDF-E8FF-430A-B363-458C8D8CF9EA}" presName="nodeTx" presStyleLbl="node1" presStyleIdx="1" presStyleCnt="4">
        <dgm:presLayoutVars>
          <dgm:bulletEnabled val="1"/>
        </dgm:presLayoutVars>
      </dgm:prSet>
      <dgm:spPr/>
    </dgm:pt>
    <dgm:pt modelId="{AE335D6D-57C8-4C2B-A215-CCEF5D86770B}" type="pres">
      <dgm:prSet presAssocID="{44780CDF-E8FF-430A-B363-458C8D8CF9EA}" presName="invisiNode" presStyleLbl="node1" presStyleIdx="1" presStyleCnt="4"/>
      <dgm:spPr/>
    </dgm:pt>
    <dgm:pt modelId="{B1F73A1B-728E-488B-808D-7FB5DB540712}" type="pres">
      <dgm:prSet presAssocID="{44780CDF-E8FF-430A-B363-458C8D8CF9EA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E36C93C8-F555-403B-A2E1-B7464F36CE60}" type="pres">
      <dgm:prSet presAssocID="{648CCC44-3411-4482-BE5F-7078194E248D}" presName="sibTrans" presStyleLbl="sibTrans2D1" presStyleIdx="0" presStyleCnt="0"/>
      <dgm:spPr/>
    </dgm:pt>
    <dgm:pt modelId="{076F7944-3B18-41C8-A846-167FEC5A52F6}" type="pres">
      <dgm:prSet presAssocID="{0A17D8B7-F5B5-4435-A2D4-09D3A660B588}" presName="compNode" presStyleCnt="0"/>
      <dgm:spPr/>
    </dgm:pt>
    <dgm:pt modelId="{9109C516-8AE9-4282-8E92-6CF2641E5ACE}" type="pres">
      <dgm:prSet presAssocID="{0A17D8B7-F5B5-4435-A2D4-09D3A660B588}" presName="bkgdShape" presStyleLbl="node1" presStyleIdx="2" presStyleCnt="4"/>
      <dgm:spPr/>
    </dgm:pt>
    <dgm:pt modelId="{534701CD-80A9-4F60-B44E-A1FE94ECA28F}" type="pres">
      <dgm:prSet presAssocID="{0A17D8B7-F5B5-4435-A2D4-09D3A660B588}" presName="nodeTx" presStyleLbl="node1" presStyleIdx="2" presStyleCnt="4">
        <dgm:presLayoutVars>
          <dgm:bulletEnabled val="1"/>
        </dgm:presLayoutVars>
      </dgm:prSet>
      <dgm:spPr/>
    </dgm:pt>
    <dgm:pt modelId="{71001C38-5C43-4752-8A20-57781F8B64E8}" type="pres">
      <dgm:prSet presAssocID="{0A17D8B7-F5B5-4435-A2D4-09D3A660B588}" presName="invisiNode" presStyleLbl="node1" presStyleIdx="2" presStyleCnt="4"/>
      <dgm:spPr/>
    </dgm:pt>
    <dgm:pt modelId="{7EAE088C-274B-41E1-B40C-46F75CC2A394}" type="pres">
      <dgm:prSet presAssocID="{0A17D8B7-F5B5-4435-A2D4-09D3A660B588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10CC95BF-6F10-40EF-BEB9-8AA2F98214E6}" type="pres">
      <dgm:prSet presAssocID="{7484516F-D031-4BFE-BB8A-E2F8013EAEC2}" presName="sibTrans" presStyleLbl="sibTrans2D1" presStyleIdx="0" presStyleCnt="0"/>
      <dgm:spPr/>
    </dgm:pt>
    <dgm:pt modelId="{ECD0A7B1-C0D9-4BA4-A933-98A08E62ADE8}" type="pres">
      <dgm:prSet presAssocID="{ED15A263-53F9-47DC-857D-F3E216748F98}" presName="compNode" presStyleCnt="0"/>
      <dgm:spPr/>
    </dgm:pt>
    <dgm:pt modelId="{A0D13437-9001-46F7-B553-4B3AF0C740DD}" type="pres">
      <dgm:prSet presAssocID="{ED15A263-53F9-47DC-857D-F3E216748F98}" presName="bkgdShape" presStyleLbl="node1" presStyleIdx="3" presStyleCnt="4"/>
      <dgm:spPr/>
    </dgm:pt>
    <dgm:pt modelId="{0AB8839B-0B74-41CB-80A2-4A56C76B92B8}" type="pres">
      <dgm:prSet presAssocID="{ED15A263-53F9-47DC-857D-F3E216748F98}" presName="nodeTx" presStyleLbl="node1" presStyleIdx="3" presStyleCnt="4">
        <dgm:presLayoutVars>
          <dgm:bulletEnabled val="1"/>
        </dgm:presLayoutVars>
      </dgm:prSet>
      <dgm:spPr/>
    </dgm:pt>
    <dgm:pt modelId="{29DA9DDF-CAA3-416F-889C-9F37B9DC24EB}" type="pres">
      <dgm:prSet presAssocID="{ED15A263-53F9-47DC-857D-F3E216748F98}" presName="invisiNode" presStyleLbl="node1" presStyleIdx="3" presStyleCnt="4"/>
      <dgm:spPr/>
    </dgm:pt>
    <dgm:pt modelId="{C9C75F3F-5FD5-4E92-8233-EB2C1E4F3466}" type="pres">
      <dgm:prSet presAssocID="{ED15A263-53F9-47DC-857D-F3E216748F98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</dgm:ptLst>
  <dgm:cxnLst>
    <dgm:cxn modelId="{5E676013-10A7-4C1A-A351-B3CA2768A571}" type="presOf" srcId="{7484516F-D031-4BFE-BB8A-E2F8013EAEC2}" destId="{10CC95BF-6F10-40EF-BEB9-8AA2F98214E6}" srcOrd="0" destOrd="0" presId="urn:microsoft.com/office/officeart/2005/8/layout/hList7"/>
    <dgm:cxn modelId="{12774F14-C6DF-4D15-9DC8-68D67C97AB19}" srcId="{2A2119E0-B3D4-403A-A8C8-1023D080118E}" destId="{FC9D1C7E-E2AF-46D0-9F58-0FE18E4C4BCC}" srcOrd="0" destOrd="0" parTransId="{07C8BB39-8128-4D05-A6FC-30817E220842}" sibTransId="{1641EB91-FF9B-498F-B412-30744BD1886A}"/>
    <dgm:cxn modelId="{D660C419-D680-4047-B802-52D7FAA8865C}" srcId="{2A2119E0-B3D4-403A-A8C8-1023D080118E}" destId="{44780CDF-E8FF-430A-B363-458C8D8CF9EA}" srcOrd="1" destOrd="0" parTransId="{D824DD55-4857-4F7F-B3EE-076DFD453CB9}" sibTransId="{648CCC44-3411-4482-BE5F-7078194E248D}"/>
    <dgm:cxn modelId="{60BD3D23-7D0F-4198-BEC7-6746A27E61BB}" type="presOf" srcId="{44780CDF-E8FF-430A-B363-458C8D8CF9EA}" destId="{46D1DF2A-EE90-418B-9697-6F487A25A392}" srcOrd="1" destOrd="0" presId="urn:microsoft.com/office/officeart/2005/8/layout/hList7"/>
    <dgm:cxn modelId="{D8D19E25-89C5-4D21-87DC-7B35F7A49D0C}" type="presOf" srcId="{0A17D8B7-F5B5-4435-A2D4-09D3A660B588}" destId="{9109C516-8AE9-4282-8E92-6CF2641E5ACE}" srcOrd="0" destOrd="0" presId="urn:microsoft.com/office/officeart/2005/8/layout/hList7"/>
    <dgm:cxn modelId="{7174453E-2601-4E6F-BDB4-D66CA3100034}" type="presOf" srcId="{FC9D1C7E-E2AF-46D0-9F58-0FE18E4C4BCC}" destId="{F3C07EBF-5DBC-4AE4-B045-0D67C58E3272}" srcOrd="0" destOrd="0" presId="urn:microsoft.com/office/officeart/2005/8/layout/hList7"/>
    <dgm:cxn modelId="{9B16A85C-D677-4680-B2F8-D8258E720669}" type="presOf" srcId="{ED15A263-53F9-47DC-857D-F3E216748F98}" destId="{A0D13437-9001-46F7-B553-4B3AF0C740DD}" srcOrd="0" destOrd="0" presId="urn:microsoft.com/office/officeart/2005/8/layout/hList7"/>
    <dgm:cxn modelId="{2B0BB943-F159-48C3-98CB-AB490300A9AE}" type="presOf" srcId="{ED15A263-53F9-47DC-857D-F3E216748F98}" destId="{0AB8839B-0B74-41CB-80A2-4A56C76B92B8}" srcOrd="1" destOrd="0" presId="urn:microsoft.com/office/officeart/2005/8/layout/hList7"/>
    <dgm:cxn modelId="{234A1D68-8D03-4E0D-B3A6-E6B643BD76AF}" srcId="{2A2119E0-B3D4-403A-A8C8-1023D080118E}" destId="{ED15A263-53F9-47DC-857D-F3E216748F98}" srcOrd="3" destOrd="0" parTransId="{5D3EA795-6700-42CE-B66C-32E0B546FABE}" sibTransId="{72E694C1-7125-4E7A-BA1E-8C7A962BFA77}"/>
    <dgm:cxn modelId="{276EC568-2601-4626-BE73-D7AD94065E78}" type="presOf" srcId="{2A2119E0-B3D4-403A-A8C8-1023D080118E}" destId="{0BB4BA1F-C18C-451F-AEFA-8E65915DB178}" srcOrd="0" destOrd="0" presId="urn:microsoft.com/office/officeart/2005/8/layout/hList7"/>
    <dgm:cxn modelId="{0F11EC51-EBDC-4431-8645-D3129A4E4686}" srcId="{2A2119E0-B3D4-403A-A8C8-1023D080118E}" destId="{0A17D8B7-F5B5-4435-A2D4-09D3A660B588}" srcOrd="2" destOrd="0" parTransId="{24609E38-39E8-4778-BEE4-57D8A1710017}" sibTransId="{7484516F-D031-4BFE-BB8A-E2F8013EAEC2}"/>
    <dgm:cxn modelId="{0C4E7792-0286-4AA4-A27C-3DBE72446E40}" type="presOf" srcId="{1641EB91-FF9B-498F-B412-30744BD1886A}" destId="{8A26E14D-FFA7-4F9A-9A1F-70F87C2FEB15}" srcOrd="0" destOrd="0" presId="urn:microsoft.com/office/officeart/2005/8/layout/hList7"/>
    <dgm:cxn modelId="{9F02599D-0357-45DF-AF77-17F81DFFD048}" type="presOf" srcId="{FC9D1C7E-E2AF-46D0-9F58-0FE18E4C4BCC}" destId="{B4519C6A-6E77-4C8E-9FCD-2D1610F41401}" srcOrd="1" destOrd="0" presId="urn:microsoft.com/office/officeart/2005/8/layout/hList7"/>
    <dgm:cxn modelId="{D140EDAD-341C-4B42-A6E2-468908F7ED42}" type="presOf" srcId="{0A17D8B7-F5B5-4435-A2D4-09D3A660B588}" destId="{534701CD-80A9-4F60-B44E-A1FE94ECA28F}" srcOrd="1" destOrd="0" presId="urn:microsoft.com/office/officeart/2005/8/layout/hList7"/>
    <dgm:cxn modelId="{260C1CB0-0E8D-49D3-B433-FCC876B1CFD5}" type="presOf" srcId="{44780CDF-E8FF-430A-B363-458C8D8CF9EA}" destId="{1840AE60-D58B-4A8B-8A01-665D48F49122}" srcOrd="0" destOrd="0" presId="urn:microsoft.com/office/officeart/2005/8/layout/hList7"/>
    <dgm:cxn modelId="{623FEDC1-A141-4FB5-902D-EA11F8D7799F}" type="presOf" srcId="{648CCC44-3411-4482-BE5F-7078194E248D}" destId="{E36C93C8-F555-403B-A2E1-B7464F36CE60}" srcOrd="0" destOrd="0" presId="urn:microsoft.com/office/officeart/2005/8/layout/hList7"/>
    <dgm:cxn modelId="{BDAC141D-441E-4B90-A005-B1A3FE9C1E71}" type="presParOf" srcId="{0BB4BA1F-C18C-451F-AEFA-8E65915DB178}" destId="{BAA7F65D-D489-4912-9BC3-903A8DB84BEE}" srcOrd="0" destOrd="0" presId="urn:microsoft.com/office/officeart/2005/8/layout/hList7"/>
    <dgm:cxn modelId="{718209F9-FB82-45AE-8A2E-9F6E210221CE}" type="presParOf" srcId="{0BB4BA1F-C18C-451F-AEFA-8E65915DB178}" destId="{430579B9-D5D5-410B-8113-D9913DBD1971}" srcOrd="1" destOrd="0" presId="urn:microsoft.com/office/officeart/2005/8/layout/hList7"/>
    <dgm:cxn modelId="{B01B783D-1278-49B1-B03D-39A155C33D59}" type="presParOf" srcId="{430579B9-D5D5-410B-8113-D9913DBD1971}" destId="{2E6F2611-ADA2-4C87-97EF-A039198BF447}" srcOrd="0" destOrd="0" presId="urn:microsoft.com/office/officeart/2005/8/layout/hList7"/>
    <dgm:cxn modelId="{AFB57F7D-4523-4484-8859-85121BEABA36}" type="presParOf" srcId="{2E6F2611-ADA2-4C87-97EF-A039198BF447}" destId="{F3C07EBF-5DBC-4AE4-B045-0D67C58E3272}" srcOrd="0" destOrd="0" presId="urn:microsoft.com/office/officeart/2005/8/layout/hList7"/>
    <dgm:cxn modelId="{57F2408B-534F-46D7-A3AD-6FDD7FC97453}" type="presParOf" srcId="{2E6F2611-ADA2-4C87-97EF-A039198BF447}" destId="{B4519C6A-6E77-4C8E-9FCD-2D1610F41401}" srcOrd="1" destOrd="0" presId="urn:microsoft.com/office/officeart/2005/8/layout/hList7"/>
    <dgm:cxn modelId="{01798B0F-386E-4DF0-A52B-F56B0EC9E99D}" type="presParOf" srcId="{2E6F2611-ADA2-4C87-97EF-A039198BF447}" destId="{88F67F5C-CE78-4F39-BCC6-8BBF0F8FBE38}" srcOrd="2" destOrd="0" presId="urn:microsoft.com/office/officeart/2005/8/layout/hList7"/>
    <dgm:cxn modelId="{CFB94CFA-FE0E-4BCE-9B07-D8B48D2C7614}" type="presParOf" srcId="{2E6F2611-ADA2-4C87-97EF-A039198BF447}" destId="{BE037E81-7149-4207-B3C5-CB4DFAB7B089}" srcOrd="3" destOrd="0" presId="urn:microsoft.com/office/officeart/2005/8/layout/hList7"/>
    <dgm:cxn modelId="{28358151-8D8A-43AA-B7A3-F6E11A97452F}" type="presParOf" srcId="{430579B9-D5D5-410B-8113-D9913DBD1971}" destId="{8A26E14D-FFA7-4F9A-9A1F-70F87C2FEB15}" srcOrd="1" destOrd="0" presId="urn:microsoft.com/office/officeart/2005/8/layout/hList7"/>
    <dgm:cxn modelId="{3C8598EA-6D13-4100-8E91-FE23A43D85FD}" type="presParOf" srcId="{430579B9-D5D5-410B-8113-D9913DBD1971}" destId="{AE7F0939-AFF8-4BE1-8ECA-28F95DFAB560}" srcOrd="2" destOrd="0" presId="urn:microsoft.com/office/officeart/2005/8/layout/hList7"/>
    <dgm:cxn modelId="{596DB3E1-B502-4F17-AC7E-3D541EF5B0B3}" type="presParOf" srcId="{AE7F0939-AFF8-4BE1-8ECA-28F95DFAB560}" destId="{1840AE60-D58B-4A8B-8A01-665D48F49122}" srcOrd="0" destOrd="0" presId="urn:microsoft.com/office/officeart/2005/8/layout/hList7"/>
    <dgm:cxn modelId="{FCAFE104-BC1A-4011-99AE-5D7D7C658BCD}" type="presParOf" srcId="{AE7F0939-AFF8-4BE1-8ECA-28F95DFAB560}" destId="{46D1DF2A-EE90-418B-9697-6F487A25A392}" srcOrd="1" destOrd="0" presId="urn:microsoft.com/office/officeart/2005/8/layout/hList7"/>
    <dgm:cxn modelId="{13086978-2F63-402F-866F-9D657CABF454}" type="presParOf" srcId="{AE7F0939-AFF8-4BE1-8ECA-28F95DFAB560}" destId="{AE335D6D-57C8-4C2B-A215-CCEF5D86770B}" srcOrd="2" destOrd="0" presId="urn:microsoft.com/office/officeart/2005/8/layout/hList7"/>
    <dgm:cxn modelId="{5BEEA691-DFD3-4B90-9A54-243BA6AC7F53}" type="presParOf" srcId="{AE7F0939-AFF8-4BE1-8ECA-28F95DFAB560}" destId="{B1F73A1B-728E-488B-808D-7FB5DB540712}" srcOrd="3" destOrd="0" presId="urn:microsoft.com/office/officeart/2005/8/layout/hList7"/>
    <dgm:cxn modelId="{76FFBB0A-FAA0-475F-9DF5-CAA4BAF9E9A4}" type="presParOf" srcId="{430579B9-D5D5-410B-8113-D9913DBD1971}" destId="{E36C93C8-F555-403B-A2E1-B7464F36CE60}" srcOrd="3" destOrd="0" presId="urn:microsoft.com/office/officeart/2005/8/layout/hList7"/>
    <dgm:cxn modelId="{1EF072E4-D9D7-4BC4-A39D-39E54C47D49C}" type="presParOf" srcId="{430579B9-D5D5-410B-8113-D9913DBD1971}" destId="{076F7944-3B18-41C8-A846-167FEC5A52F6}" srcOrd="4" destOrd="0" presId="urn:microsoft.com/office/officeart/2005/8/layout/hList7"/>
    <dgm:cxn modelId="{B88F7812-C713-4757-91FE-92F23BC7CAD2}" type="presParOf" srcId="{076F7944-3B18-41C8-A846-167FEC5A52F6}" destId="{9109C516-8AE9-4282-8E92-6CF2641E5ACE}" srcOrd="0" destOrd="0" presId="urn:microsoft.com/office/officeart/2005/8/layout/hList7"/>
    <dgm:cxn modelId="{186DFD84-2967-4E64-810E-E004CFD4AABB}" type="presParOf" srcId="{076F7944-3B18-41C8-A846-167FEC5A52F6}" destId="{534701CD-80A9-4F60-B44E-A1FE94ECA28F}" srcOrd="1" destOrd="0" presId="urn:microsoft.com/office/officeart/2005/8/layout/hList7"/>
    <dgm:cxn modelId="{9A4546BF-21BE-4897-B59C-98933DB665E5}" type="presParOf" srcId="{076F7944-3B18-41C8-A846-167FEC5A52F6}" destId="{71001C38-5C43-4752-8A20-57781F8B64E8}" srcOrd="2" destOrd="0" presId="urn:microsoft.com/office/officeart/2005/8/layout/hList7"/>
    <dgm:cxn modelId="{D72273B9-E2C4-472C-BF4C-3D0F6B9513C8}" type="presParOf" srcId="{076F7944-3B18-41C8-A846-167FEC5A52F6}" destId="{7EAE088C-274B-41E1-B40C-46F75CC2A394}" srcOrd="3" destOrd="0" presId="urn:microsoft.com/office/officeart/2005/8/layout/hList7"/>
    <dgm:cxn modelId="{E7318CD0-791F-4AFD-BAED-B3BBD6B95045}" type="presParOf" srcId="{430579B9-D5D5-410B-8113-D9913DBD1971}" destId="{10CC95BF-6F10-40EF-BEB9-8AA2F98214E6}" srcOrd="5" destOrd="0" presId="urn:microsoft.com/office/officeart/2005/8/layout/hList7"/>
    <dgm:cxn modelId="{1A711551-D2F6-4992-8E15-8A1F09737C25}" type="presParOf" srcId="{430579B9-D5D5-410B-8113-D9913DBD1971}" destId="{ECD0A7B1-C0D9-4BA4-A933-98A08E62ADE8}" srcOrd="6" destOrd="0" presId="urn:microsoft.com/office/officeart/2005/8/layout/hList7"/>
    <dgm:cxn modelId="{2A03A9BA-79AB-4176-9A8D-40F258533FC3}" type="presParOf" srcId="{ECD0A7B1-C0D9-4BA4-A933-98A08E62ADE8}" destId="{A0D13437-9001-46F7-B553-4B3AF0C740DD}" srcOrd="0" destOrd="0" presId="urn:microsoft.com/office/officeart/2005/8/layout/hList7"/>
    <dgm:cxn modelId="{30F7E93F-5147-4DFD-AA91-B1A9EE95B10E}" type="presParOf" srcId="{ECD0A7B1-C0D9-4BA4-A933-98A08E62ADE8}" destId="{0AB8839B-0B74-41CB-80A2-4A56C76B92B8}" srcOrd="1" destOrd="0" presId="urn:microsoft.com/office/officeart/2005/8/layout/hList7"/>
    <dgm:cxn modelId="{A236BEE9-52F1-452D-A897-3819C1D4C026}" type="presParOf" srcId="{ECD0A7B1-C0D9-4BA4-A933-98A08E62ADE8}" destId="{29DA9DDF-CAA3-416F-889C-9F37B9DC24EB}" srcOrd="2" destOrd="0" presId="urn:microsoft.com/office/officeart/2005/8/layout/hList7"/>
    <dgm:cxn modelId="{740FD33B-C469-4560-88C5-5BB2489ED024}" type="presParOf" srcId="{ECD0A7B1-C0D9-4BA4-A933-98A08E62ADE8}" destId="{C9C75F3F-5FD5-4E92-8233-EB2C1E4F346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F1ECCE-ACAE-4266-9D55-78245FFF8150}" type="doc">
      <dgm:prSet loTypeId="urn:microsoft.com/office/officeart/2005/8/layout/hProcess10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10282CF-5739-4002-A180-CA83C70C63CB}">
      <dgm:prSet/>
      <dgm:spPr/>
      <dgm:t>
        <a:bodyPr/>
        <a:lstStyle/>
        <a:p>
          <a:r>
            <a:rPr lang="en-IN"/>
            <a:t>Data Collection</a:t>
          </a:r>
        </a:p>
      </dgm:t>
    </dgm:pt>
    <dgm:pt modelId="{AD449E7B-1581-42D7-89E0-C43D27D41D11}" type="parTrans" cxnId="{B4717304-077A-4C53-A4FD-9CAE5DCE30A6}">
      <dgm:prSet/>
      <dgm:spPr/>
      <dgm:t>
        <a:bodyPr/>
        <a:lstStyle/>
        <a:p>
          <a:endParaRPr lang="en-IN"/>
        </a:p>
      </dgm:t>
    </dgm:pt>
    <dgm:pt modelId="{2849AA7F-BEED-4EE9-BA8C-279DB2B8F3E3}" type="sibTrans" cxnId="{B4717304-077A-4C53-A4FD-9CAE5DCE30A6}">
      <dgm:prSet/>
      <dgm:spPr/>
      <dgm:t>
        <a:bodyPr/>
        <a:lstStyle/>
        <a:p>
          <a:endParaRPr lang="en-IN"/>
        </a:p>
      </dgm:t>
    </dgm:pt>
    <dgm:pt modelId="{62DFBB95-C74F-453D-9DDA-4DBC9C8F599F}">
      <dgm:prSet/>
      <dgm:spPr/>
      <dgm:t>
        <a:bodyPr/>
        <a:lstStyle/>
        <a:p>
          <a:r>
            <a:rPr lang="en-IN"/>
            <a:t>Data Cleaning</a:t>
          </a:r>
        </a:p>
      </dgm:t>
    </dgm:pt>
    <dgm:pt modelId="{818B4674-FF50-4808-87D5-592B1FBFA53A}" type="parTrans" cxnId="{0DF5ACFF-87EA-4290-8A53-CBCADE277C83}">
      <dgm:prSet/>
      <dgm:spPr/>
      <dgm:t>
        <a:bodyPr/>
        <a:lstStyle/>
        <a:p>
          <a:endParaRPr lang="en-IN"/>
        </a:p>
      </dgm:t>
    </dgm:pt>
    <dgm:pt modelId="{2668C751-5CF4-40A0-A638-30C3EFAF71CA}" type="sibTrans" cxnId="{0DF5ACFF-87EA-4290-8A53-CBCADE277C83}">
      <dgm:prSet/>
      <dgm:spPr/>
      <dgm:t>
        <a:bodyPr/>
        <a:lstStyle/>
        <a:p>
          <a:endParaRPr lang="en-IN"/>
        </a:p>
      </dgm:t>
    </dgm:pt>
    <dgm:pt modelId="{EA16FD36-554C-4C06-9DE8-0EAB5A1E0054}">
      <dgm:prSet/>
      <dgm:spPr/>
      <dgm:t>
        <a:bodyPr/>
        <a:lstStyle/>
        <a:p>
          <a:r>
            <a:rPr lang="en-IN"/>
            <a:t>Transformation</a:t>
          </a:r>
        </a:p>
      </dgm:t>
    </dgm:pt>
    <dgm:pt modelId="{6AEF78F7-A02D-4028-AC2D-9C6F0D5FEDF2}" type="parTrans" cxnId="{7D0043C3-616F-4678-A50A-ABA332247F46}">
      <dgm:prSet/>
      <dgm:spPr/>
      <dgm:t>
        <a:bodyPr/>
        <a:lstStyle/>
        <a:p>
          <a:endParaRPr lang="en-IN"/>
        </a:p>
      </dgm:t>
    </dgm:pt>
    <dgm:pt modelId="{749208F7-C2A1-42A2-ABFD-B72B585B1CDD}" type="sibTrans" cxnId="{7D0043C3-616F-4678-A50A-ABA332247F46}">
      <dgm:prSet/>
      <dgm:spPr/>
      <dgm:t>
        <a:bodyPr/>
        <a:lstStyle/>
        <a:p>
          <a:endParaRPr lang="en-IN"/>
        </a:p>
      </dgm:t>
    </dgm:pt>
    <dgm:pt modelId="{4A6C5A34-185E-45F6-87C6-96169B668172}">
      <dgm:prSet/>
      <dgm:spPr/>
      <dgm:t>
        <a:bodyPr/>
        <a:lstStyle/>
        <a:p>
          <a:r>
            <a:rPr lang="en-IN"/>
            <a:t>Data Modelling</a:t>
          </a:r>
        </a:p>
      </dgm:t>
    </dgm:pt>
    <dgm:pt modelId="{BC87D4E7-98C6-4CC5-BC94-BBA8B686A2ED}" type="parTrans" cxnId="{DE1C69E5-C020-4DD0-A8D4-43ED0EA548C9}">
      <dgm:prSet/>
      <dgm:spPr/>
      <dgm:t>
        <a:bodyPr/>
        <a:lstStyle/>
        <a:p>
          <a:endParaRPr lang="en-IN"/>
        </a:p>
      </dgm:t>
    </dgm:pt>
    <dgm:pt modelId="{0CC532A3-7577-45BA-B5A8-CC4F36E6281F}" type="sibTrans" cxnId="{DE1C69E5-C020-4DD0-A8D4-43ED0EA548C9}">
      <dgm:prSet/>
      <dgm:spPr/>
      <dgm:t>
        <a:bodyPr/>
        <a:lstStyle/>
        <a:p>
          <a:endParaRPr lang="en-IN"/>
        </a:p>
      </dgm:t>
    </dgm:pt>
    <dgm:pt modelId="{584077AB-FAF6-4EF4-8115-118EED754DE5}" type="pres">
      <dgm:prSet presAssocID="{66F1ECCE-ACAE-4266-9D55-78245FFF8150}" presName="Name0" presStyleCnt="0">
        <dgm:presLayoutVars>
          <dgm:dir/>
          <dgm:resizeHandles val="exact"/>
        </dgm:presLayoutVars>
      </dgm:prSet>
      <dgm:spPr/>
    </dgm:pt>
    <dgm:pt modelId="{BDF2456E-A739-4C7D-B343-8A7A3E68425B}" type="pres">
      <dgm:prSet presAssocID="{310282CF-5739-4002-A180-CA83C70C63CB}" presName="composite" presStyleCnt="0"/>
      <dgm:spPr/>
    </dgm:pt>
    <dgm:pt modelId="{1908F82B-A638-4D31-BCC0-523A686DBE3A}" type="pres">
      <dgm:prSet presAssocID="{310282CF-5739-4002-A180-CA83C70C63CB}" presName="imagSh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56B02CED-A53D-43E3-AFEA-B5FFDD3F0F96}" type="pres">
      <dgm:prSet presAssocID="{310282CF-5739-4002-A180-CA83C70C63CB}" presName="txNode" presStyleLbl="node1" presStyleIdx="0" presStyleCnt="4">
        <dgm:presLayoutVars>
          <dgm:bulletEnabled val="1"/>
        </dgm:presLayoutVars>
      </dgm:prSet>
      <dgm:spPr/>
    </dgm:pt>
    <dgm:pt modelId="{CD4E06FA-AB89-40D2-B2DA-9A70A16CAD78}" type="pres">
      <dgm:prSet presAssocID="{2849AA7F-BEED-4EE9-BA8C-279DB2B8F3E3}" presName="sibTrans" presStyleLbl="sibTrans2D1" presStyleIdx="0" presStyleCnt="3"/>
      <dgm:spPr/>
    </dgm:pt>
    <dgm:pt modelId="{9755C404-9256-4DFC-B445-6EB6E68BEFDC}" type="pres">
      <dgm:prSet presAssocID="{2849AA7F-BEED-4EE9-BA8C-279DB2B8F3E3}" presName="connTx" presStyleLbl="sibTrans2D1" presStyleIdx="0" presStyleCnt="3"/>
      <dgm:spPr/>
    </dgm:pt>
    <dgm:pt modelId="{E77D7901-51CF-4FA0-90FC-BE6ED424DBBA}" type="pres">
      <dgm:prSet presAssocID="{62DFBB95-C74F-453D-9DDA-4DBC9C8F599F}" presName="composite" presStyleCnt="0"/>
      <dgm:spPr/>
    </dgm:pt>
    <dgm:pt modelId="{139293C1-F942-4A81-92D5-2335199BD6CF}" type="pres">
      <dgm:prSet presAssocID="{62DFBB95-C74F-453D-9DDA-4DBC9C8F599F}" presName="imagSh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E150A54E-3211-48B4-B38F-505F35EBC11B}" type="pres">
      <dgm:prSet presAssocID="{62DFBB95-C74F-453D-9DDA-4DBC9C8F599F}" presName="txNode" presStyleLbl="node1" presStyleIdx="1" presStyleCnt="4">
        <dgm:presLayoutVars>
          <dgm:bulletEnabled val="1"/>
        </dgm:presLayoutVars>
      </dgm:prSet>
      <dgm:spPr/>
    </dgm:pt>
    <dgm:pt modelId="{AE4C8E50-CCF6-4A41-B389-F79414CB4D12}" type="pres">
      <dgm:prSet presAssocID="{2668C751-5CF4-40A0-A638-30C3EFAF71CA}" presName="sibTrans" presStyleLbl="sibTrans2D1" presStyleIdx="1" presStyleCnt="3"/>
      <dgm:spPr/>
    </dgm:pt>
    <dgm:pt modelId="{65A0C797-235C-4E76-AE45-98D337FED433}" type="pres">
      <dgm:prSet presAssocID="{2668C751-5CF4-40A0-A638-30C3EFAF71CA}" presName="connTx" presStyleLbl="sibTrans2D1" presStyleIdx="1" presStyleCnt="3"/>
      <dgm:spPr/>
    </dgm:pt>
    <dgm:pt modelId="{0DCB1EFC-65F8-4A39-B557-E70788EE6510}" type="pres">
      <dgm:prSet presAssocID="{EA16FD36-554C-4C06-9DE8-0EAB5A1E0054}" presName="composite" presStyleCnt="0"/>
      <dgm:spPr/>
    </dgm:pt>
    <dgm:pt modelId="{779B9D72-4B48-41C5-A7FB-A27F3CA439D7}" type="pres">
      <dgm:prSet presAssocID="{EA16FD36-554C-4C06-9DE8-0EAB5A1E0054}" presName="imagSh" presStyleLbl="b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AFBE2076-DC67-4ECC-9E4B-03174A703982}" type="pres">
      <dgm:prSet presAssocID="{EA16FD36-554C-4C06-9DE8-0EAB5A1E0054}" presName="txNode" presStyleLbl="node1" presStyleIdx="2" presStyleCnt="4">
        <dgm:presLayoutVars>
          <dgm:bulletEnabled val="1"/>
        </dgm:presLayoutVars>
      </dgm:prSet>
      <dgm:spPr/>
    </dgm:pt>
    <dgm:pt modelId="{4EBC6A87-D8FA-4E26-9E15-6990631D1561}" type="pres">
      <dgm:prSet presAssocID="{749208F7-C2A1-42A2-ABFD-B72B585B1CDD}" presName="sibTrans" presStyleLbl="sibTrans2D1" presStyleIdx="2" presStyleCnt="3"/>
      <dgm:spPr/>
    </dgm:pt>
    <dgm:pt modelId="{EDE853CA-C8CA-497D-9B91-C7B0DA54FAD3}" type="pres">
      <dgm:prSet presAssocID="{749208F7-C2A1-42A2-ABFD-B72B585B1CDD}" presName="connTx" presStyleLbl="sibTrans2D1" presStyleIdx="2" presStyleCnt="3"/>
      <dgm:spPr/>
    </dgm:pt>
    <dgm:pt modelId="{8B659F06-04F8-48B5-AB83-D946D903AD60}" type="pres">
      <dgm:prSet presAssocID="{4A6C5A34-185E-45F6-87C6-96169B668172}" presName="composite" presStyleCnt="0"/>
      <dgm:spPr/>
    </dgm:pt>
    <dgm:pt modelId="{403D90F8-990B-4063-80F4-AD4BF4FEE752}" type="pres">
      <dgm:prSet presAssocID="{4A6C5A34-185E-45F6-87C6-96169B668172}" presName="imagSh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AE1A5709-7A8A-45D6-B4C4-63756689C3ED}" type="pres">
      <dgm:prSet presAssocID="{4A6C5A34-185E-45F6-87C6-96169B668172}" presName="txNode" presStyleLbl="node1" presStyleIdx="3" presStyleCnt="4">
        <dgm:presLayoutVars>
          <dgm:bulletEnabled val="1"/>
        </dgm:presLayoutVars>
      </dgm:prSet>
      <dgm:spPr/>
    </dgm:pt>
  </dgm:ptLst>
  <dgm:cxnLst>
    <dgm:cxn modelId="{B4717304-077A-4C53-A4FD-9CAE5DCE30A6}" srcId="{66F1ECCE-ACAE-4266-9D55-78245FFF8150}" destId="{310282CF-5739-4002-A180-CA83C70C63CB}" srcOrd="0" destOrd="0" parTransId="{AD449E7B-1581-42D7-89E0-C43D27D41D11}" sibTransId="{2849AA7F-BEED-4EE9-BA8C-279DB2B8F3E3}"/>
    <dgm:cxn modelId="{B5717F04-2922-4033-8920-0AB4F1B5E0CF}" type="presOf" srcId="{749208F7-C2A1-42A2-ABFD-B72B585B1CDD}" destId="{EDE853CA-C8CA-497D-9B91-C7B0DA54FAD3}" srcOrd="1" destOrd="0" presId="urn:microsoft.com/office/officeart/2005/8/layout/hProcess10"/>
    <dgm:cxn modelId="{4CBFFB46-AAAD-4733-9708-3C4C69DBFE33}" type="presOf" srcId="{EA16FD36-554C-4C06-9DE8-0EAB5A1E0054}" destId="{AFBE2076-DC67-4ECC-9E4B-03174A703982}" srcOrd="0" destOrd="0" presId="urn:microsoft.com/office/officeart/2005/8/layout/hProcess10"/>
    <dgm:cxn modelId="{4F463A47-33BE-423F-AEC5-6B973FF41305}" type="presOf" srcId="{66F1ECCE-ACAE-4266-9D55-78245FFF8150}" destId="{584077AB-FAF6-4EF4-8115-118EED754DE5}" srcOrd="0" destOrd="0" presId="urn:microsoft.com/office/officeart/2005/8/layout/hProcess10"/>
    <dgm:cxn modelId="{71AFE09D-7373-48B5-8BED-79577056E824}" type="presOf" srcId="{4A6C5A34-185E-45F6-87C6-96169B668172}" destId="{AE1A5709-7A8A-45D6-B4C4-63756689C3ED}" srcOrd="0" destOrd="0" presId="urn:microsoft.com/office/officeart/2005/8/layout/hProcess10"/>
    <dgm:cxn modelId="{B19FD2B2-6AEF-473C-A6A7-BD84CC3E5A63}" type="presOf" srcId="{749208F7-C2A1-42A2-ABFD-B72B585B1CDD}" destId="{4EBC6A87-D8FA-4E26-9E15-6990631D1561}" srcOrd="0" destOrd="0" presId="urn:microsoft.com/office/officeart/2005/8/layout/hProcess10"/>
    <dgm:cxn modelId="{36482FB4-8D5D-438C-A669-4FF8602CE50D}" type="presOf" srcId="{2668C751-5CF4-40A0-A638-30C3EFAF71CA}" destId="{AE4C8E50-CCF6-4A41-B389-F79414CB4D12}" srcOrd="0" destOrd="0" presId="urn:microsoft.com/office/officeart/2005/8/layout/hProcess10"/>
    <dgm:cxn modelId="{7D0043C3-616F-4678-A50A-ABA332247F46}" srcId="{66F1ECCE-ACAE-4266-9D55-78245FFF8150}" destId="{EA16FD36-554C-4C06-9DE8-0EAB5A1E0054}" srcOrd="2" destOrd="0" parTransId="{6AEF78F7-A02D-4028-AC2D-9C6F0D5FEDF2}" sibTransId="{749208F7-C2A1-42A2-ABFD-B72B585B1CDD}"/>
    <dgm:cxn modelId="{705DF1CE-FDDE-4B6E-929A-E73FA42C2A60}" type="presOf" srcId="{2849AA7F-BEED-4EE9-BA8C-279DB2B8F3E3}" destId="{CD4E06FA-AB89-40D2-B2DA-9A70A16CAD78}" srcOrd="0" destOrd="0" presId="urn:microsoft.com/office/officeart/2005/8/layout/hProcess10"/>
    <dgm:cxn modelId="{DE1C69E5-C020-4DD0-A8D4-43ED0EA548C9}" srcId="{66F1ECCE-ACAE-4266-9D55-78245FFF8150}" destId="{4A6C5A34-185E-45F6-87C6-96169B668172}" srcOrd="3" destOrd="0" parTransId="{BC87D4E7-98C6-4CC5-BC94-BBA8B686A2ED}" sibTransId="{0CC532A3-7577-45BA-B5A8-CC4F36E6281F}"/>
    <dgm:cxn modelId="{402A37E6-F5D5-4077-93E6-0ECCEFA44A51}" type="presOf" srcId="{2668C751-5CF4-40A0-A638-30C3EFAF71CA}" destId="{65A0C797-235C-4E76-AE45-98D337FED433}" srcOrd="1" destOrd="0" presId="urn:microsoft.com/office/officeart/2005/8/layout/hProcess10"/>
    <dgm:cxn modelId="{9727BBE7-F869-4640-8EC4-FCF69D4749F1}" type="presOf" srcId="{310282CF-5739-4002-A180-CA83C70C63CB}" destId="{56B02CED-A53D-43E3-AFEA-B5FFDD3F0F96}" srcOrd="0" destOrd="0" presId="urn:microsoft.com/office/officeart/2005/8/layout/hProcess10"/>
    <dgm:cxn modelId="{6CB61CE8-A49A-4CA8-9E20-CB4804D3CBC2}" type="presOf" srcId="{62DFBB95-C74F-453D-9DDA-4DBC9C8F599F}" destId="{E150A54E-3211-48B4-B38F-505F35EBC11B}" srcOrd="0" destOrd="0" presId="urn:microsoft.com/office/officeart/2005/8/layout/hProcess10"/>
    <dgm:cxn modelId="{268667FB-C32E-4624-B883-98D1D252774D}" type="presOf" srcId="{2849AA7F-BEED-4EE9-BA8C-279DB2B8F3E3}" destId="{9755C404-9256-4DFC-B445-6EB6E68BEFDC}" srcOrd="1" destOrd="0" presId="urn:microsoft.com/office/officeart/2005/8/layout/hProcess10"/>
    <dgm:cxn modelId="{0DF5ACFF-87EA-4290-8A53-CBCADE277C83}" srcId="{66F1ECCE-ACAE-4266-9D55-78245FFF8150}" destId="{62DFBB95-C74F-453D-9DDA-4DBC9C8F599F}" srcOrd="1" destOrd="0" parTransId="{818B4674-FF50-4808-87D5-592B1FBFA53A}" sibTransId="{2668C751-5CF4-40A0-A638-30C3EFAF71CA}"/>
    <dgm:cxn modelId="{96C8E45F-3A9F-4201-B13A-B4E2CCF7FC89}" type="presParOf" srcId="{584077AB-FAF6-4EF4-8115-118EED754DE5}" destId="{BDF2456E-A739-4C7D-B343-8A7A3E68425B}" srcOrd="0" destOrd="0" presId="urn:microsoft.com/office/officeart/2005/8/layout/hProcess10"/>
    <dgm:cxn modelId="{6EC11759-C0EB-4BEF-A28D-0900EEA076B6}" type="presParOf" srcId="{BDF2456E-A739-4C7D-B343-8A7A3E68425B}" destId="{1908F82B-A638-4D31-BCC0-523A686DBE3A}" srcOrd="0" destOrd="0" presId="urn:microsoft.com/office/officeart/2005/8/layout/hProcess10"/>
    <dgm:cxn modelId="{72B60147-BCF1-42D2-BDA6-888C7A604E84}" type="presParOf" srcId="{BDF2456E-A739-4C7D-B343-8A7A3E68425B}" destId="{56B02CED-A53D-43E3-AFEA-B5FFDD3F0F96}" srcOrd="1" destOrd="0" presId="urn:microsoft.com/office/officeart/2005/8/layout/hProcess10"/>
    <dgm:cxn modelId="{EBDEA187-B40C-4996-B8FD-431189205B81}" type="presParOf" srcId="{584077AB-FAF6-4EF4-8115-118EED754DE5}" destId="{CD4E06FA-AB89-40D2-B2DA-9A70A16CAD78}" srcOrd="1" destOrd="0" presId="urn:microsoft.com/office/officeart/2005/8/layout/hProcess10"/>
    <dgm:cxn modelId="{45E731F9-363A-43AE-BCBB-287A62F8643C}" type="presParOf" srcId="{CD4E06FA-AB89-40D2-B2DA-9A70A16CAD78}" destId="{9755C404-9256-4DFC-B445-6EB6E68BEFDC}" srcOrd="0" destOrd="0" presId="urn:microsoft.com/office/officeart/2005/8/layout/hProcess10"/>
    <dgm:cxn modelId="{C51AA536-A5B5-4D0C-B5E6-DEA83149E48D}" type="presParOf" srcId="{584077AB-FAF6-4EF4-8115-118EED754DE5}" destId="{E77D7901-51CF-4FA0-90FC-BE6ED424DBBA}" srcOrd="2" destOrd="0" presId="urn:microsoft.com/office/officeart/2005/8/layout/hProcess10"/>
    <dgm:cxn modelId="{60CB2B01-75EA-48FD-A8F5-6DDF0229990D}" type="presParOf" srcId="{E77D7901-51CF-4FA0-90FC-BE6ED424DBBA}" destId="{139293C1-F942-4A81-92D5-2335199BD6CF}" srcOrd="0" destOrd="0" presId="urn:microsoft.com/office/officeart/2005/8/layout/hProcess10"/>
    <dgm:cxn modelId="{4E7A9477-6106-444C-AB8B-8BBDD1756938}" type="presParOf" srcId="{E77D7901-51CF-4FA0-90FC-BE6ED424DBBA}" destId="{E150A54E-3211-48B4-B38F-505F35EBC11B}" srcOrd="1" destOrd="0" presId="urn:microsoft.com/office/officeart/2005/8/layout/hProcess10"/>
    <dgm:cxn modelId="{6EFBCCE3-031A-44CD-8D38-71A7F350DDE5}" type="presParOf" srcId="{584077AB-FAF6-4EF4-8115-118EED754DE5}" destId="{AE4C8E50-CCF6-4A41-B389-F79414CB4D12}" srcOrd="3" destOrd="0" presId="urn:microsoft.com/office/officeart/2005/8/layout/hProcess10"/>
    <dgm:cxn modelId="{F6AC92A9-F54F-4B7A-A8AC-45ECF4E2C0F5}" type="presParOf" srcId="{AE4C8E50-CCF6-4A41-B389-F79414CB4D12}" destId="{65A0C797-235C-4E76-AE45-98D337FED433}" srcOrd="0" destOrd="0" presId="urn:microsoft.com/office/officeart/2005/8/layout/hProcess10"/>
    <dgm:cxn modelId="{FBD58A96-23F9-4D1B-BEFF-9A0029EE0132}" type="presParOf" srcId="{584077AB-FAF6-4EF4-8115-118EED754DE5}" destId="{0DCB1EFC-65F8-4A39-B557-E70788EE6510}" srcOrd="4" destOrd="0" presId="urn:microsoft.com/office/officeart/2005/8/layout/hProcess10"/>
    <dgm:cxn modelId="{96FF9CB7-EDE4-4B07-B4B0-0262E69B09A7}" type="presParOf" srcId="{0DCB1EFC-65F8-4A39-B557-E70788EE6510}" destId="{779B9D72-4B48-41C5-A7FB-A27F3CA439D7}" srcOrd="0" destOrd="0" presId="urn:microsoft.com/office/officeart/2005/8/layout/hProcess10"/>
    <dgm:cxn modelId="{EDDB44BD-3718-401B-8F1B-CA24BFE74621}" type="presParOf" srcId="{0DCB1EFC-65F8-4A39-B557-E70788EE6510}" destId="{AFBE2076-DC67-4ECC-9E4B-03174A703982}" srcOrd="1" destOrd="0" presId="urn:microsoft.com/office/officeart/2005/8/layout/hProcess10"/>
    <dgm:cxn modelId="{3A3F7690-7C5D-4CC1-B9B3-1689781B7551}" type="presParOf" srcId="{584077AB-FAF6-4EF4-8115-118EED754DE5}" destId="{4EBC6A87-D8FA-4E26-9E15-6990631D1561}" srcOrd="5" destOrd="0" presId="urn:microsoft.com/office/officeart/2005/8/layout/hProcess10"/>
    <dgm:cxn modelId="{712873E6-69FB-49C1-81BE-2D617023E74A}" type="presParOf" srcId="{4EBC6A87-D8FA-4E26-9E15-6990631D1561}" destId="{EDE853CA-C8CA-497D-9B91-C7B0DA54FAD3}" srcOrd="0" destOrd="0" presId="urn:microsoft.com/office/officeart/2005/8/layout/hProcess10"/>
    <dgm:cxn modelId="{C0CB7F75-3B83-4EC2-9ED4-689B2BB4D601}" type="presParOf" srcId="{584077AB-FAF6-4EF4-8115-118EED754DE5}" destId="{8B659F06-04F8-48B5-AB83-D946D903AD60}" srcOrd="6" destOrd="0" presId="urn:microsoft.com/office/officeart/2005/8/layout/hProcess10"/>
    <dgm:cxn modelId="{EF7B679E-5DE6-44D9-827B-9102EB05985F}" type="presParOf" srcId="{8B659F06-04F8-48B5-AB83-D946D903AD60}" destId="{403D90F8-990B-4063-80F4-AD4BF4FEE752}" srcOrd="0" destOrd="0" presId="urn:microsoft.com/office/officeart/2005/8/layout/hProcess10"/>
    <dgm:cxn modelId="{D5F09849-C4B5-4556-9724-0FEA1AFAF449}" type="presParOf" srcId="{8B659F06-04F8-48B5-AB83-D946D903AD60}" destId="{AE1A5709-7A8A-45D6-B4C4-63756689C3ED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C07EBF-5DBC-4AE4-B045-0D67C58E3272}">
      <dsp:nvSpPr>
        <dsp:cNvPr id="0" name=""/>
        <dsp:cNvSpPr/>
      </dsp:nvSpPr>
      <dsp:spPr>
        <a:xfrm>
          <a:off x="2239" y="0"/>
          <a:ext cx="2346894" cy="3450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/>
            <a:t>Demand Dip</a:t>
          </a:r>
        </a:p>
      </dsp:txBody>
      <dsp:txXfrm>
        <a:off x="2239" y="1380245"/>
        <a:ext cx="2346894" cy="1380245"/>
      </dsp:txXfrm>
    </dsp:sp>
    <dsp:sp modelId="{BE037E81-7149-4207-B3C5-CB4DFAB7B089}">
      <dsp:nvSpPr>
        <dsp:cNvPr id="0" name=""/>
        <dsp:cNvSpPr/>
      </dsp:nvSpPr>
      <dsp:spPr>
        <a:xfrm>
          <a:off x="601159" y="207036"/>
          <a:ext cx="1149054" cy="11490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40AE60-D58B-4A8B-8A01-665D48F49122}">
      <dsp:nvSpPr>
        <dsp:cNvPr id="0" name=""/>
        <dsp:cNvSpPr/>
      </dsp:nvSpPr>
      <dsp:spPr>
        <a:xfrm>
          <a:off x="2419539" y="0"/>
          <a:ext cx="2346894" cy="3450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Enquiries not converting to Enrolments</a:t>
          </a:r>
        </a:p>
      </dsp:txBody>
      <dsp:txXfrm>
        <a:off x="2419539" y="1380245"/>
        <a:ext cx="2346894" cy="1380245"/>
      </dsp:txXfrm>
    </dsp:sp>
    <dsp:sp modelId="{B1F73A1B-728E-488B-808D-7FB5DB540712}">
      <dsp:nvSpPr>
        <dsp:cNvPr id="0" name=""/>
        <dsp:cNvSpPr/>
      </dsp:nvSpPr>
      <dsp:spPr>
        <a:xfrm>
          <a:off x="3018459" y="207036"/>
          <a:ext cx="1149054" cy="114905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09C516-8AE9-4282-8E92-6CF2641E5ACE}">
      <dsp:nvSpPr>
        <dsp:cNvPr id="0" name=""/>
        <dsp:cNvSpPr/>
      </dsp:nvSpPr>
      <dsp:spPr>
        <a:xfrm>
          <a:off x="4836840" y="0"/>
          <a:ext cx="2346894" cy="3450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Loss of revenue</a:t>
          </a:r>
        </a:p>
      </dsp:txBody>
      <dsp:txXfrm>
        <a:off x="4836840" y="1380245"/>
        <a:ext cx="2346894" cy="1380245"/>
      </dsp:txXfrm>
    </dsp:sp>
    <dsp:sp modelId="{7EAE088C-274B-41E1-B40C-46F75CC2A394}">
      <dsp:nvSpPr>
        <dsp:cNvPr id="0" name=""/>
        <dsp:cNvSpPr/>
      </dsp:nvSpPr>
      <dsp:spPr>
        <a:xfrm>
          <a:off x="5435760" y="207036"/>
          <a:ext cx="1149054" cy="1149054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D13437-9001-46F7-B553-4B3AF0C740DD}">
      <dsp:nvSpPr>
        <dsp:cNvPr id="0" name=""/>
        <dsp:cNvSpPr/>
      </dsp:nvSpPr>
      <dsp:spPr>
        <a:xfrm>
          <a:off x="7254141" y="0"/>
          <a:ext cx="2346894" cy="3450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/>
            <a:t>Change in business landscape</a:t>
          </a:r>
        </a:p>
      </dsp:txBody>
      <dsp:txXfrm>
        <a:off x="7254141" y="1380245"/>
        <a:ext cx="2346894" cy="1380245"/>
      </dsp:txXfrm>
    </dsp:sp>
    <dsp:sp modelId="{C9C75F3F-5FD5-4E92-8233-EB2C1E4F3466}">
      <dsp:nvSpPr>
        <dsp:cNvPr id="0" name=""/>
        <dsp:cNvSpPr/>
      </dsp:nvSpPr>
      <dsp:spPr>
        <a:xfrm>
          <a:off x="7853061" y="207036"/>
          <a:ext cx="1149054" cy="1149054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A7F65D-D489-4912-9BC3-903A8DB84BEE}">
      <dsp:nvSpPr>
        <dsp:cNvPr id="0" name=""/>
        <dsp:cNvSpPr/>
      </dsp:nvSpPr>
      <dsp:spPr>
        <a:xfrm>
          <a:off x="384130" y="2760490"/>
          <a:ext cx="8835013" cy="517591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08F82B-A638-4D31-BCC0-523A686DBE3A}">
      <dsp:nvSpPr>
        <dsp:cNvPr id="0" name=""/>
        <dsp:cNvSpPr/>
      </dsp:nvSpPr>
      <dsp:spPr>
        <a:xfrm>
          <a:off x="1071" y="609567"/>
          <a:ext cx="1394674" cy="13946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B02CED-A53D-43E3-AFEA-B5FFDD3F0F96}">
      <dsp:nvSpPr>
        <dsp:cNvPr id="0" name=""/>
        <dsp:cNvSpPr/>
      </dsp:nvSpPr>
      <dsp:spPr>
        <a:xfrm>
          <a:off x="228111" y="1446371"/>
          <a:ext cx="1394674" cy="13946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Data Collection</a:t>
          </a:r>
        </a:p>
      </dsp:txBody>
      <dsp:txXfrm>
        <a:off x="268960" y="1487220"/>
        <a:ext cx="1312976" cy="1312976"/>
      </dsp:txXfrm>
    </dsp:sp>
    <dsp:sp modelId="{CD4E06FA-AB89-40D2-B2DA-9A70A16CAD78}">
      <dsp:nvSpPr>
        <dsp:cNvPr id="0" name=""/>
        <dsp:cNvSpPr/>
      </dsp:nvSpPr>
      <dsp:spPr>
        <a:xfrm>
          <a:off x="1664390" y="1139343"/>
          <a:ext cx="268645" cy="335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1664390" y="1206367"/>
        <a:ext cx="188052" cy="201072"/>
      </dsp:txXfrm>
    </dsp:sp>
    <dsp:sp modelId="{139293C1-F942-4A81-92D5-2335199BD6CF}">
      <dsp:nvSpPr>
        <dsp:cNvPr id="0" name=""/>
        <dsp:cNvSpPr/>
      </dsp:nvSpPr>
      <dsp:spPr>
        <a:xfrm>
          <a:off x="2163302" y="609567"/>
          <a:ext cx="1394674" cy="13946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50A54E-3211-48B4-B38F-505F35EBC11B}">
      <dsp:nvSpPr>
        <dsp:cNvPr id="0" name=""/>
        <dsp:cNvSpPr/>
      </dsp:nvSpPr>
      <dsp:spPr>
        <a:xfrm>
          <a:off x="2390342" y="1446371"/>
          <a:ext cx="1394674" cy="13946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Data Cleaning</a:t>
          </a:r>
        </a:p>
      </dsp:txBody>
      <dsp:txXfrm>
        <a:off x="2431191" y="1487220"/>
        <a:ext cx="1312976" cy="1312976"/>
      </dsp:txXfrm>
    </dsp:sp>
    <dsp:sp modelId="{AE4C8E50-CCF6-4A41-B389-F79414CB4D12}">
      <dsp:nvSpPr>
        <dsp:cNvPr id="0" name=""/>
        <dsp:cNvSpPr/>
      </dsp:nvSpPr>
      <dsp:spPr>
        <a:xfrm>
          <a:off x="3826621" y="1139343"/>
          <a:ext cx="268645" cy="335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3826621" y="1206367"/>
        <a:ext cx="188052" cy="201072"/>
      </dsp:txXfrm>
    </dsp:sp>
    <dsp:sp modelId="{779B9D72-4B48-41C5-A7FB-A27F3CA439D7}">
      <dsp:nvSpPr>
        <dsp:cNvPr id="0" name=""/>
        <dsp:cNvSpPr/>
      </dsp:nvSpPr>
      <dsp:spPr>
        <a:xfrm>
          <a:off x="4325533" y="609567"/>
          <a:ext cx="1394674" cy="13946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E2076-DC67-4ECC-9E4B-03174A703982}">
      <dsp:nvSpPr>
        <dsp:cNvPr id="0" name=""/>
        <dsp:cNvSpPr/>
      </dsp:nvSpPr>
      <dsp:spPr>
        <a:xfrm>
          <a:off x="4552573" y="1446371"/>
          <a:ext cx="1394674" cy="13946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Transformation</a:t>
          </a:r>
        </a:p>
      </dsp:txBody>
      <dsp:txXfrm>
        <a:off x="4593422" y="1487220"/>
        <a:ext cx="1312976" cy="1312976"/>
      </dsp:txXfrm>
    </dsp:sp>
    <dsp:sp modelId="{4EBC6A87-D8FA-4E26-9E15-6990631D1561}">
      <dsp:nvSpPr>
        <dsp:cNvPr id="0" name=""/>
        <dsp:cNvSpPr/>
      </dsp:nvSpPr>
      <dsp:spPr>
        <a:xfrm>
          <a:off x="5988852" y="1139343"/>
          <a:ext cx="268645" cy="3351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kern="1200"/>
        </a:p>
      </dsp:txBody>
      <dsp:txXfrm>
        <a:off x="5988852" y="1206367"/>
        <a:ext cx="188052" cy="201072"/>
      </dsp:txXfrm>
    </dsp:sp>
    <dsp:sp modelId="{403D90F8-990B-4063-80F4-AD4BF4FEE752}">
      <dsp:nvSpPr>
        <dsp:cNvPr id="0" name=""/>
        <dsp:cNvSpPr/>
      </dsp:nvSpPr>
      <dsp:spPr>
        <a:xfrm>
          <a:off x="6487764" y="609567"/>
          <a:ext cx="1394674" cy="139467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1A5709-7A8A-45D6-B4C4-63756689C3ED}">
      <dsp:nvSpPr>
        <dsp:cNvPr id="0" name=""/>
        <dsp:cNvSpPr/>
      </dsp:nvSpPr>
      <dsp:spPr>
        <a:xfrm>
          <a:off x="6714804" y="1446371"/>
          <a:ext cx="1394674" cy="13946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kern="1200"/>
            <a:t>Data Modelling</a:t>
          </a:r>
        </a:p>
      </dsp:txBody>
      <dsp:txXfrm>
        <a:off x="6755653" y="1487220"/>
        <a:ext cx="1312976" cy="13129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g>
</file>

<file path=ppt/media/image5.jpg>
</file>

<file path=ppt/media/image6.jpe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579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069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52287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46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77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1252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636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887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305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227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907D986-8816-4272-A432-0437A28A9828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960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279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654708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9520" y="1493527"/>
            <a:ext cx="4356585" cy="1459992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Pioneer Kochi, A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72413" y="4608576"/>
            <a:ext cx="4060977" cy="77418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Pravin Anavaratham M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22ds2000111@ds.Study.Iitm.Ac.In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47FAF-C867-A1AF-93A8-386252E8C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42" y="130267"/>
            <a:ext cx="9603275" cy="386969"/>
          </a:xfrm>
        </p:spPr>
        <p:txBody>
          <a:bodyPr>
            <a:normAutofit fontScale="90000"/>
          </a:bodyPr>
          <a:lstStyle/>
          <a:p>
            <a:r>
              <a:rPr lang="en-IN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C9D89-EBED-19C6-FD7A-077259BE5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037" y="738912"/>
            <a:ext cx="11702472" cy="5186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/>
              <a:t>Revamp Lead Generation Strategy</a:t>
            </a:r>
          </a:p>
          <a:p>
            <a:pPr lvl="1"/>
            <a:r>
              <a:rPr lang="en-IN" sz="1600" dirty="0"/>
              <a:t>Identify Drop Points</a:t>
            </a:r>
          </a:p>
          <a:p>
            <a:pPr lvl="1"/>
            <a:r>
              <a:rPr lang="en-IN" sz="1600" dirty="0"/>
              <a:t>Reignite Interest</a:t>
            </a:r>
          </a:p>
          <a:p>
            <a:pPr lvl="1"/>
            <a:r>
              <a:rPr lang="en-IN" sz="1600" dirty="0"/>
              <a:t>Location-Based Campaigns</a:t>
            </a:r>
          </a:p>
          <a:p>
            <a:pPr marL="0" indent="0">
              <a:buNone/>
            </a:pPr>
            <a:r>
              <a:rPr lang="en-IN" sz="1600" b="1" dirty="0"/>
              <a:t>Enhance Follow-Up and Engagement</a:t>
            </a:r>
          </a:p>
          <a:p>
            <a:pPr lvl="1"/>
            <a:r>
              <a:rPr lang="en-US" sz="1600" dirty="0"/>
              <a:t>Staff Education</a:t>
            </a:r>
          </a:p>
          <a:p>
            <a:pPr lvl="1"/>
            <a:r>
              <a:rPr lang="en-US" sz="1600" dirty="0"/>
              <a:t>Use CRM based system for Enquiry management</a:t>
            </a:r>
          </a:p>
          <a:p>
            <a:pPr lvl="1"/>
            <a:r>
              <a:rPr lang="en-US" sz="1600" dirty="0"/>
              <a:t>Use Enquiry Insights</a:t>
            </a:r>
          </a:p>
          <a:p>
            <a:pPr marL="0" indent="0">
              <a:buNone/>
            </a:pPr>
            <a:r>
              <a:rPr lang="en-IN" sz="1600" b="1" dirty="0"/>
              <a:t>Data-Driven Dashboarding</a:t>
            </a:r>
          </a:p>
          <a:p>
            <a:pPr lvl="1"/>
            <a:r>
              <a:rPr lang="en-US" sz="1600" dirty="0"/>
              <a:t>Power BI Dashboards: Create real-time dashboards designed to support strategic decision-making.</a:t>
            </a:r>
          </a:p>
          <a:p>
            <a:pPr marL="0" indent="0">
              <a:buNone/>
            </a:pPr>
            <a:r>
              <a:rPr lang="en-IN" sz="1800" b="1" dirty="0"/>
              <a:t>Increase online Presence</a:t>
            </a:r>
          </a:p>
          <a:p>
            <a:pPr lvl="1"/>
            <a:r>
              <a:rPr lang="en-IN" sz="1600" dirty="0"/>
              <a:t>Building a brand</a:t>
            </a:r>
          </a:p>
          <a:p>
            <a:pPr lvl="1"/>
            <a:r>
              <a:rPr lang="en-US" sz="1600" dirty="0"/>
              <a:t>Engage your target audience through the channels they use most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ADF741D-9F8E-372A-C104-A832247C9DA3}"/>
              </a:ext>
            </a:extLst>
          </p:cNvPr>
          <p:cNvCxnSpPr>
            <a:cxnSpLocks/>
          </p:cNvCxnSpPr>
          <p:nvPr/>
        </p:nvCxnSpPr>
        <p:spPr>
          <a:xfrm>
            <a:off x="426342" y="628074"/>
            <a:ext cx="1113457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311677A-95AC-5057-BFA7-A532E30B8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7256" y="738912"/>
            <a:ext cx="6083662" cy="322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7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03A11-B2C6-007C-87B4-54822D1D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447631"/>
            <a:ext cx="10058400" cy="631361"/>
          </a:xfrm>
        </p:spPr>
        <p:txBody>
          <a:bodyPr>
            <a:normAutofit/>
          </a:bodyPr>
          <a:lstStyle/>
          <a:p>
            <a:r>
              <a:rPr lang="en-IN" dirty="0"/>
              <a:t>Organization Profile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5D5CE-0A2B-47E6-6DFC-1C7F2F44C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011680"/>
            <a:ext cx="5294376" cy="4006854"/>
          </a:xfrm>
        </p:spPr>
        <p:txBody>
          <a:bodyPr>
            <a:normAutofit/>
          </a:bodyPr>
          <a:lstStyle/>
          <a:p>
            <a:r>
              <a:rPr lang="en-US" b="1" dirty="0"/>
              <a:t>Pioneer Kochi </a:t>
            </a:r>
            <a:r>
              <a:rPr lang="en-US" dirty="0"/>
              <a:t>is a franchise of Pioneer Kerala, a leading educational institution headquartered in Calicut.</a:t>
            </a:r>
          </a:p>
          <a:p>
            <a:r>
              <a:rPr lang="en-US" dirty="0"/>
              <a:t>Specializes in coaching for various competitive exams, such as SSC JE, RRB JE, LET, SSC CGL, and SSC CHSL</a:t>
            </a:r>
          </a:p>
          <a:p>
            <a:r>
              <a:rPr lang="en-IN" b="1" dirty="0"/>
              <a:t>Lead Generation Channels</a:t>
            </a:r>
          </a:p>
          <a:p>
            <a:pPr marL="0" indent="0">
              <a:buNone/>
            </a:pPr>
            <a:r>
              <a:rPr lang="en-IN" dirty="0"/>
              <a:t>Website Enquiries, Newspaper Advertisements, Third-Party Lead Providers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B7254-BBA2-CC93-4A34-5530D5474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888" y="1911096"/>
            <a:ext cx="6230111" cy="381664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826F6D5-765F-8DC8-83D1-FB82F57226EB}"/>
              </a:ext>
            </a:extLst>
          </p:cNvPr>
          <p:cNvCxnSpPr>
            <a:cxnSpLocks/>
          </p:cNvCxnSpPr>
          <p:nvPr/>
        </p:nvCxnSpPr>
        <p:spPr>
          <a:xfrm>
            <a:off x="481761" y="1149742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92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2596E-23FB-E018-A619-8A22B0E74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535368"/>
            <a:ext cx="9603275" cy="457353"/>
          </a:xfrm>
        </p:spPr>
        <p:txBody>
          <a:bodyPr>
            <a:normAutofit fontScale="90000"/>
          </a:bodyPr>
          <a:lstStyle/>
          <a:p>
            <a:r>
              <a:rPr lang="en-IN" dirty="0"/>
              <a:t>Challenges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99EC0F1-B8FE-5666-5DF1-05DE517A66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260968"/>
              </p:ext>
            </p:extLst>
          </p:nvPr>
        </p:nvGraphicFramePr>
        <p:xfrm>
          <a:off x="1451579" y="2015732"/>
          <a:ext cx="9603275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12C445-3971-981C-9230-1452414B8ED1}"/>
              </a:ext>
            </a:extLst>
          </p:cNvPr>
          <p:cNvCxnSpPr>
            <a:cxnSpLocks/>
          </p:cNvCxnSpPr>
          <p:nvPr/>
        </p:nvCxnSpPr>
        <p:spPr>
          <a:xfrm>
            <a:off x="1451579" y="1389888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2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DECA6-70A6-CB7B-02EB-B138FF3FD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Preparation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B8D7948-8846-54EF-68FE-991CFCC2E7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2384472"/>
              </p:ext>
            </p:extLst>
          </p:nvPr>
        </p:nvGraphicFramePr>
        <p:xfrm>
          <a:off x="1137145" y="1457765"/>
          <a:ext cx="8110550" cy="3450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4C085BC-4A22-689C-B3AE-CDCA72A3DFD5}"/>
              </a:ext>
            </a:extLst>
          </p:cNvPr>
          <p:cNvSpPr txBox="1"/>
          <p:nvPr/>
        </p:nvSpPr>
        <p:spPr>
          <a:xfrm>
            <a:off x="9671121" y="2008090"/>
            <a:ext cx="277922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/>
              <a:t>Enquiry Data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Enquiry Date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Contact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Location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Qualification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College</a:t>
            </a:r>
          </a:p>
          <a:p>
            <a:r>
              <a:rPr lang="en-IN" sz="1600" b="1" dirty="0"/>
              <a:t>Payment Info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Name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VNO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Join Date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600" dirty="0"/>
              <a:t>Payment Date</a:t>
            </a:r>
          </a:p>
          <a:p>
            <a:r>
              <a:rPr lang="en-IN" sz="1600" b="1" dirty="0"/>
              <a:t>Course Info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Course Name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Fees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IN" sz="1600" dirty="0"/>
              <a:t>Hours Technical\Non Technical</a:t>
            </a:r>
          </a:p>
          <a:p>
            <a:endParaRPr lang="en-IN" sz="1600" b="1" dirty="0"/>
          </a:p>
          <a:p>
            <a:pPr lvl="1"/>
            <a:endParaRPr lang="en-IN" sz="1600" b="1" dirty="0"/>
          </a:p>
          <a:p>
            <a:endParaRPr lang="en-IN" sz="1600" dirty="0"/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5561A208-251D-F153-AC40-D0B448F74B5C}"/>
              </a:ext>
            </a:extLst>
          </p:cNvPr>
          <p:cNvSpPr/>
          <p:nvPr/>
        </p:nvSpPr>
        <p:spPr>
          <a:xfrm>
            <a:off x="1683136" y="4382396"/>
            <a:ext cx="603504" cy="52052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F938EEF-D725-8659-B797-25DCB46FAD58}"/>
              </a:ext>
            </a:extLst>
          </p:cNvPr>
          <p:cNvSpPr txBox="1"/>
          <p:nvPr/>
        </p:nvSpPr>
        <p:spPr>
          <a:xfrm>
            <a:off x="1312164" y="5012432"/>
            <a:ext cx="1399032" cy="338554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Excel</a:t>
            </a:r>
            <a:r>
              <a:rPr lang="en-IN" sz="1600" dirty="0"/>
              <a:t> </a:t>
            </a:r>
            <a:r>
              <a:rPr lang="en-IN" sz="1400" dirty="0"/>
              <a:t>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D050FC-E848-EA41-AAC3-22205983861D}"/>
              </a:ext>
            </a:extLst>
          </p:cNvPr>
          <p:cNvSpPr txBox="1"/>
          <p:nvPr/>
        </p:nvSpPr>
        <p:spPr>
          <a:xfrm>
            <a:off x="2954129" y="4912243"/>
            <a:ext cx="2061216" cy="7386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Remove Duplicates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Clean text data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Correct date formats</a:t>
            </a:r>
          </a:p>
        </p:txBody>
      </p:sp>
      <p:sp>
        <p:nvSpPr>
          <p:cNvPr id="14" name="Arrow: Up 13">
            <a:extLst>
              <a:ext uri="{FF2B5EF4-FFF2-40B4-BE49-F238E27FC236}">
                <a16:creationId xmlns:a16="http://schemas.microsoft.com/office/drawing/2014/main" id="{0C8D73FE-ECA5-449E-99AC-546205C781C4}"/>
              </a:ext>
            </a:extLst>
          </p:cNvPr>
          <p:cNvSpPr/>
          <p:nvPr/>
        </p:nvSpPr>
        <p:spPr>
          <a:xfrm>
            <a:off x="3789028" y="4332345"/>
            <a:ext cx="603504" cy="52052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F86D53-6F53-B9E8-ED28-307BA7987DE6}"/>
              </a:ext>
            </a:extLst>
          </p:cNvPr>
          <p:cNvSpPr txBox="1"/>
          <p:nvPr/>
        </p:nvSpPr>
        <p:spPr>
          <a:xfrm>
            <a:off x="5335282" y="4912243"/>
            <a:ext cx="2290621" cy="1384995"/>
          </a:xfrm>
          <a:prstGeom prst="rect">
            <a:avLst/>
          </a:prstGeom>
          <a:gradFill>
            <a:gsLst>
              <a:gs pos="0">
                <a:schemeClr val="bg2">
                  <a:tint val="94000"/>
                  <a:satMod val="80000"/>
                  <a:lumMod val="106000"/>
                </a:schemeClr>
              </a:gs>
              <a:gs pos="100000">
                <a:schemeClr val="bg2">
                  <a:shade val="80000"/>
                </a:schemeClr>
              </a:gs>
            </a:gsLst>
            <a:path path="circle">
              <a:fillToRect l="43000" r="43000" b="100000"/>
            </a:path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Added Calculated  Fields.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Id columns for relationships.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Bridge tables for joins</a:t>
            </a:r>
          </a:p>
          <a:p>
            <a:endParaRPr lang="en-IN" sz="1400" dirty="0"/>
          </a:p>
        </p:txBody>
      </p:sp>
      <p:sp>
        <p:nvSpPr>
          <p:cNvPr id="16" name="Arrow: Up 15">
            <a:extLst>
              <a:ext uri="{FF2B5EF4-FFF2-40B4-BE49-F238E27FC236}">
                <a16:creationId xmlns:a16="http://schemas.microsoft.com/office/drawing/2014/main" id="{C5508CAD-6083-414E-FD97-A34AD86EC3E1}"/>
              </a:ext>
            </a:extLst>
          </p:cNvPr>
          <p:cNvSpPr/>
          <p:nvPr/>
        </p:nvSpPr>
        <p:spPr>
          <a:xfrm>
            <a:off x="6096000" y="4288193"/>
            <a:ext cx="603504" cy="55641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28030F-D4EF-3CB6-C804-C4124230EDD7}"/>
              </a:ext>
            </a:extLst>
          </p:cNvPr>
          <p:cNvSpPr txBox="1"/>
          <p:nvPr/>
        </p:nvSpPr>
        <p:spPr>
          <a:xfrm>
            <a:off x="8428366" y="1423091"/>
            <a:ext cx="37636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All data are between 2023 Dec- 2024 Dec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6939C1-51D5-59D4-88CC-CF0B94BEADFD}"/>
              </a:ext>
            </a:extLst>
          </p:cNvPr>
          <p:cNvSpPr txBox="1"/>
          <p:nvPr/>
        </p:nvSpPr>
        <p:spPr>
          <a:xfrm>
            <a:off x="7799469" y="4592606"/>
            <a:ext cx="1768163" cy="1384995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5000"/>
                  <a:lumOff val="95000"/>
                </a:schemeClr>
              </a:gs>
              <a:gs pos="74000">
                <a:schemeClr val="accent6">
                  <a:lumMod val="45000"/>
                  <a:lumOff val="55000"/>
                </a:schemeClr>
              </a:gs>
              <a:gs pos="83000">
                <a:schemeClr val="accent6">
                  <a:lumMod val="45000"/>
                  <a:lumOff val="55000"/>
                </a:schemeClr>
              </a:gs>
              <a:gs pos="100000">
                <a:schemeClr val="accent6">
                  <a:lumMod val="30000"/>
                  <a:lumOff val="70000"/>
                </a:schemeClr>
              </a:gs>
            </a:gsLst>
            <a:lin ang="5400000" scaled="1"/>
            <a:tileRect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Built Star Schema using fact and dimension tables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400" dirty="0"/>
              <a:t>Used Power BI for model building</a:t>
            </a:r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CC6F52CA-152B-CD2F-B603-701722B67BDC}"/>
              </a:ext>
            </a:extLst>
          </p:cNvPr>
          <p:cNvSpPr/>
          <p:nvPr/>
        </p:nvSpPr>
        <p:spPr>
          <a:xfrm>
            <a:off x="8238933" y="4274721"/>
            <a:ext cx="603504" cy="30054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DA05DD-9E87-8A6B-E144-63FC0BEB8B86}"/>
              </a:ext>
            </a:extLst>
          </p:cNvPr>
          <p:cNvCxnSpPr>
            <a:cxnSpLocks/>
          </p:cNvCxnSpPr>
          <p:nvPr/>
        </p:nvCxnSpPr>
        <p:spPr>
          <a:xfrm>
            <a:off x="1137145" y="1853754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915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747F9-4DE0-DCD6-E3D4-77CD4A229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0"/>
            <a:ext cx="9603275" cy="448056"/>
          </a:xfrm>
        </p:spPr>
        <p:txBody>
          <a:bodyPr>
            <a:normAutofit fontScale="90000"/>
          </a:bodyPr>
          <a:lstStyle/>
          <a:p>
            <a:r>
              <a:rPr lang="en-IN" dirty="0"/>
              <a:t>Results and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A9074-9128-371B-B341-645A984F5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2727" y="1865745"/>
            <a:ext cx="3943928" cy="2678546"/>
          </a:xfrm>
        </p:spPr>
        <p:txBody>
          <a:bodyPr/>
          <a:lstStyle/>
          <a:p>
            <a:r>
              <a:rPr lang="en-US" dirty="0"/>
              <a:t>Year in Review: Enquiry Highlights</a:t>
            </a:r>
          </a:p>
          <a:p>
            <a:r>
              <a:rPr lang="en-US" dirty="0"/>
              <a:t>From Interest to Enrolment: The Big Picture</a:t>
            </a:r>
          </a:p>
          <a:p>
            <a:r>
              <a:rPr lang="en-IN" dirty="0"/>
              <a:t>Course Popularity breakdown</a:t>
            </a:r>
          </a:p>
          <a:p>
            <a:r>
              <a:rPr lang="en-IN" dirty="0"/>
              <a:t>Geographic Demand Snapshot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218AF7-CDB7-F5C8-5DE6-F354D595E1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5991"/>
            <a:ext cx="8118764" cy="5292991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E7D9907-D5E8-DAD6-A972-561EE3CBB497}"/>
              </a:ext>
            </a:extLst>
          </p:cNvPr>
          <p:cNvCxnSpPr>
            <a:cxnSpLocks/>
          </p:cNvCxnSpPr>
          <p:nvPr/>
        </p:nvCxnSpPr>
        <p:spPr>
          <a:xfrm>
            <a:off x="121145" y="645991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930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2A9AC-E1B4-62AF-D2F4-7B5AF7AC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161" y="74848"/>
            <a:ext cx="9603275" cy="497807"/>
          </a:xfrm>
        </p:spPr>
        <p:txBody>
          <a:bodyPr>
            <a:normAutofit fontScale="90000"/>
          </a:bodyPr>
          <a:lstStyle/>
          <a:p>
            <a:r>
              <a:rPr lang="en-IN" dirty="0"/>
              <a:t>Marketing Channel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660CA-8FC7-09FA-8F30-6796CE71F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2545" y="655782"/>
            <a:ext cx="2909455" cy="5403273"/>
          </a:xfrm>
        </p:spPr>
        <p:txBody>
          <a:bodyPr/>
          <a:lstStyle/>
          <a:p>
            <a:r>
              <a:rPr lang="en-IN" dirty="0"/>
              <a:t>Marketing channels drive business</a:t>
            </a:r>
          </a:p>
          <a:p>
            <a:r>
              <a:rPr lang="en-IN" dirty="0"/>
              <a:t>Most enquiries are through internet – Website Enquiry, Google Advertisements, Social media etc.</a:t>
            </a:r>
          </a:p>
          <a:p>
            <a:r>
              <a:rPr lang="en-IN" dirty="0"/>
              <a:t>Other communication channels are contributing  well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0FA546-3F6D-7453-FFDB-CF43E14D5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45" y="655782"/>
            <a:ext cx="8903856" cy="514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31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527C-B9DB-D9D5-93CB-C5104F16A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690" y="86319"/>
            <a:ext cx="7629237" cy="504809"/>
          </a:xfrm>
        </p:spPr>
        <p:txBody>
          <a:bodyPr>
            <a:normAutofit fontScale="90000"/>
          </a:bodyPr>
          <a:lstStyle/>
          <a:p>
            <a:r>
              <a:rPr lang="en-IN" dirty="0"/>
              <a:t>Reasons for Not Joining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A8E4C-174E-D7DB-D3F5-745FDED76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1309" y="615801"/>
            <a:ext cx="4775200" cy="5443253"/>
          </a:xfrm>
        </p:spPr>
        <p:txBody>
          <a:bodyPr/>
          <a:lstStyle/>
          <a:p>
            <a:r>
              <a:rPr lang="en-IN" dirty="0"/>
              <a:t>Others indicate firm does not have a clear reason for the people who did not join</a:t>
            </a:r>
          </a:p>
          <a:p>
            <a:r>
              <a:rPr lang="en-IN" dirty="0"/>
              <a:t>Not Interested are the candidates who explicitly stated their unwillingness to join</a:t>
            </a:r>
          </a:p>
          <a:p>
            <a:r>
              <a:rPr lang="en-IN" dirty="0"/>
              <a:t>Unable to connect are the bad leads which significantly wasted the time and money for the firm</a:t>
            </a:r>
          </a:p>
          <a:p>
            <a:r>
              <a:rPr lang="en-IN" dirty="0"/>
              <a:t>Call Back are the leads which business could not convert to enrolments – Lost Opportunity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1B2C45-2649-D2ED-012B-6163888A3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2" y="951345"/>
            <a:ext cx="6918036" cy="500093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AD59FEC-2C19-6FCE-4F41-FBFCAFD20F83}"/>
              </a:ext>
            </a:extLst>
          </p:cNvPr>
          <p:cNvCxnSpPr>
            <a:cxnSpLocks/>
          </p:cNvCxnSpPr>
          <p:nvPr/>
        </p:nvCxnSpPr>
        <p:spPr>
          <a:xfrm>
            <a:off x="73892" y="615801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87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9E101-7A2F-787E-0C47-3E33A9F1A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397" y="93319"/>
            <a:ext cx="9603275" cy="414681"/>
          </a:xfrm>
        </p:spPr>
        <p:txBody>
          <a:bodyPr>
            <a:normAutofit fontScale="90000"/>
          </a:bodyPr>
          <a:lstStyle/>
          <a:p>
            <a:r>
              <a:rPr lang="en-IN" dirty="0"/>
              <a:t>Earnings &amp; Leakage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21B36-CF27-C627-9D8F-80055C984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5091" y="1169229"/>
            <a:ext cx="3703782" cy="4814352"/>
          </a:xfrm>
        </p:spPr>
        <p:txBody>
          <a:bodyPr/>
          <a:lstStyle/>
          <a:p>
            <a:r>
              <a:rPr lang="en-IN" dirty="0"/>
              <a:t>Indicates revenue forecast and actual revenue for the firm</a:t>
            </a:r>
          </a:p>
          <a:p>
            <a:r>
              <a:rPr lang="en-IN" dirty="0"/>
              <a:t>The gap indicates the revenue loss</a:t>
            </a:r>
          </a:p>
          <a:p>
            <a:r>
              <a:rPr lang="en-IN" dirty="0"/>
              <a:t>After student enrolment firm was unable to retrieve full fees out of the student – Student not completing the full course, firm being too lenient on student payments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6A4974-B21C-318A-2CDD-55ABB1172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169229"/>
            <a:ext cx="8201891" cy="481435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3015495-60F8-28A7-BAD7-F342D056B772}"/>
              </a:ext>
            </a:extLst>
          </p:cNvPr>
          <p:cNvCxnSpPr>
            <a:cxnSpLocks/>
          </p:cNvCxnSpPr>
          <p:nvPr/>
        </p:nvCxnSpPr>
        <p:spPr>
          <a:xfrm>
            <a:off x="389397" y="789524"/>
            <a:ext cx="951866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1323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33599-679E-54D5-0BAF-34C4A06A8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597" y="129841"/>
            <a:ext cx="9603275" cy="627541"/>
          </a:xfrm>
        </p:spPr>
        <p:txBody>
          <a:bodyPr>
            <a:normAutofit fontScale="90000"/>
          </a:bodyPr>
          <a:lstStyle/>
          <a:p>
            <a:r>
              <a:rPr lang="en-IN" sz="2900" dirty="0"/>
              <a:t>Geospatial</a:t>
            </a:r>
            <a:r>
              <a:rPr lang="en-IN" b="1" i="0" dirty="0">
                <a:solidFill>
                  <a:srgbClr val="404040"/>
                </a:solidFill>
                <a:effectLst/>
                <a:latin typeface="DeepSeek-CJK-patch"/>
              </a:rPr>
              <a:t> </a:t>
            </a:r>
            <a:r>
              <a:rPr lang="en-IN" sz="2900" dirty="0"/>
              <a:t>Analysis</a:t>
            </a:r>
            <a:br>
              <a:rPr lang="en-IN" b="0" i="0" dirty="0">
                <a:solidFill>
                  <a:srgbClr val="404040"/>
                </a:solidFill>
                <a:effectLst/>
                <a:latin typeface="DeepSeek-CJK-patch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608F86-BAA2-2E9E-7989-42D84B370F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3469" y="828415"/>
            <a:ext cx="5719974" cy="4940788"/>
          </a:xfrm>
        </p:spPr>
        <p:txBody>
          <a:bodyPr/>
          <a:lstStyle/>
          <a:p>
            <a:r>
              <a:rPr lang="en-IN" dirty="0"/>
              <a:t>Geospatial Analysis was conducted to identify hot spots for marketing</a:t>
            </a:r>
          </a:p>
          <a:p>
            <a:pPr>
              <a:spcAft>
                <a:spcPts val="1029"/>
              </a:spcAft>
            </a:pPr>
            <a:r>
              <a:rPr lang="en-US" dirty="0"/>
              <a:t>Method: Mapped enquiry locations using latitude/longitude.</a:t>
            </a:r>
          </a:p>
          <a:p>
            <a:pPr>
              <a:spcAft>
                <a:spcPts val="1029"/>
              </a:spcAft>
            </a:pPr>
            <a:r>
              <a:rPr lang="en-US" dirty="0"/>
              <a:t>Insight: Kochi as the primary catchment area (targeted marketing recommended).</a:t>
            </a:r>
            <a:endParaRPr lang="en-IN" dirty="0"/>
          </a:p>
          <a:p>
            <a:r>
              <a:rPr lang="en-IN" dirty="0"/>
              <a:t>Helps identify key markets for leads</a:t>
            </a:r>
          </a:p>
          <a:p>
            <a:r>
              <a:rPr lang="en-IN" dirty="0"/>
              <a:t>Strategize marketing in hotspots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E04041-ACDF-0719-1819-E5F624BBA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42" y="828416"/>
            <a:ext cx="5994402" cy="4940788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5075351-55E5-3B48-9CC6-3F29625C9C4E}"/>
              </a:ext>
            </a:extLst>
          </p:cNvPr>
          <p:cNvCxnSpPr>
            <a:cxnSpLocks/>
          </p:cNvCxnSpPr>
          <p:nvPr/>
        </p:nvCxnSpPr>
        <p:spPr>
          <a:xfrm>
            <a:off x="677210" y="637696"/>
            <a:ext cx="1113457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78449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8546</TotalTime>
  <Words>439</Words>
  <Application>Microsoft Office PowerPoint</Application>
  <PresentationFormat>Widescreen</PresentationFormat>
  <Paragraphs>82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DeepSeek-CJK-patch</vt:lpstr>
      <vt:lpstr>Gill Sans MT</vt:lpstr>
      <vt:lpstr>Wingdings</vt:lpstr>
      <vt:lpstr>Gallery</vt:lpstr>
      <vt:lpstr>Pioneer Kochi, A Case Study</vt:lpstr>
      <vt:lpstr>Organization Profile</vt:lpstr>
      <vt:lpstr>Challenges</vt:lpstr>
      <vt:lpstr>Data Preparation</vt:lpstr>
      <vt:lpstr>Results and Findings</vt:lpstr>
      <vt:lpstr>Marketing Channel Insights</vt:lpstr>
      <vt:lpstr>Reasons for Not Joining</vt:lpstr>
      <vt:lpstr>Earnings &amp; Leakage Overview</vt:lpstr>
      <vt:lpstr>Geospatial Analysis 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Pravin A</dc:creator>
  <cp:lastModifiedBy>Pravin A</cp:lastModifiedBy>
  <cp:revision>1</cp:revision>
  <dcterms:created xsi:type="dcterms:W3CDTF">2025-04-17T05:22:34Z</dcterms:created>
  <dcterms:modified xsi:type="dcterms:W3CDTF">2025-04-23T03:52:05Z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